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7" r:id="rId2"/>
    <p:sldId id="277" r:id="rId3"/>
    <p:sldId id="278" r:id="rId4"/>
    <p:sldId id="279" r:id="rId5"/>
    <p:sldId id="295" r:id="rId6"/>
    <p:sldId id="296" r:id="rId7"/>
    <p:sldId id="281" r:id="rId8"/>
    <p:sldId id="298" r:id="rId9"/>
    <p:sldId id="294" r:id="rId10"/>
    <p:sldId id="297" r:id="rId11"/>
    <p:sldId id="304" r:id="rId12"/>
    <p:sldId id="300" r:id="rId13"/>
    <p:sldId id="301" r:id="rId14"/>
    <p:sldId id="303" r:id="rId15"/>
    <p:sldId id="302"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has Tadakamadla" initials="ST" lastIdx="1" clrIdx="0">
    <p:extLst>
      <p:ext uri="{19B8F6BF-5375-455C-9EA6-DF929625EA0E}">
        <p15:presenceInfo xmlns:p15="http://schemas.microsoft.com/office/powerpoint/2012/main" userId="S-1-5-21-1469188156-960889200-926709054-10838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78" autoAdjust="0"/>
    <p:restoredTop sz="94599"/>
  </p:normalViewPr>
  <p:slideViewPr>
    <p:cSldViewPr snapToGrid="0" snapToObjects="1">
      <p:cViewPr varScale="1">
        <p:scale>
          <a:sx n="147" d="100"/>
          <a:sy n="147" d="100"/>
        </p:scale>
        <p:origin x="702" y="120"/>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rupen Desai" userId="7ab64cc53393d8a7" providerId="LiveId" clId="{267634EE-B3BF-4D16-8237-F1EFA49368DC}"/>
    <pc:docChg chg="undo custSel addSld delSld modSld sldOrd">
      <pc:chgData name="Nrupen Desai" userId="7ab64cc53393d8a7" providerId="LiveId" clId="{267634EE-B3BF-4D16-8237-F1EFA49368DC}" dt="2018-04-14T22:35:45.145" v="1807" actId="478"/>
      <pc:docMkLst>
        <pc:docMk/>
      </pc:docMkLst>
      <pc:sldChg chg="addSp delSp modSp">
        <pc:chgData name="Nrupen Desai" userId="7ab64cc53393d8a7" providerId="LiveId" clId="{267634EE-B3BF-4D16-8237-F1EFA49368DC}" dt="2018-04-14T22:35:45.145" v="1807" actId="478"/>
        <pc:sldMkLst>
          <pc:docMk/>
          <pc:sldMk cId="83055548" sldId="259"/>
        </pc:sldMkLst>
        <pc:spChg chg="add del mod">
          <ac:chgData name="Nrupen Desai" userId="7ab64cc53393d8a7" providerId="LiveId" clId="{267634EE-B3BF-4D16-8237-F1EFA49368DC}" dt="2018-04-14T22:35:45.145" v="1807" actId="478"/>
          <ac:spMkLst>
            <pc:docMk/>
            <pc:sldMk cId="83055548" sldId="259"/>
            <ac:spMk id="2" creationId="{FA4949D4-F7F1-420A-B658-113ABFD6ADF8}"/>
          </ac:spMkLst>
        </pc:spChg>
      </pc:sldChg>
      <pc:sldChg chg="delSp modSp add">
        <pc:chgData name="Nrupen Desai" userId="7ab64cc53393d8a7" providerId="LiveId" clId="{267634EE-B3BF-4D16-8237-F1EFA49368DC}" dt="2018-04-14T21:27:58.320" v="223" actId="20577"/>
        <pc:sldMkLst>
          <pc:docMk/>
          <pc:sldMk cId="124152392" sldId="277"/>
        </pc:sldMkLst>
        <pc:spChg chg="mod">
          <ac:chgData name="Nrupen Desai" userId="7ab64cc53393d8a7" providerId="LiveId" clId="{267634EE-B3BF-4D16-8237-F1EFA49368DC}" dt="2018-04-14T21:27:58.320" v="223" actId="20577"/>
          <ac:spMkLst>
            <pc:docMk/>
            <pc:sldMk cId="124152392" sldId="277"/>
            <ac:spMk id="3" creationId="{6658A112-C723-4B0A-A87A-48EF1EB8CD2C}"/>
          </ac:spMkLst>
        </pc:spChg>
        <pc:spChg chg="del">
          <ac:chgData name="Nrupen Desai" userId="7ab64cc53393d8a7" providerId="LiveId" clId="{267634EE-B3BF-4D16-8237-F1EFA49368DC}" dt="2018-04-14T21:25:16.508" v="4" actId="478"/>
          <ac:spMkLst>
            <pc:docMk/>
            <pc:sldMk cId="124152392" sldId="277"/>
            <ac:spMk id="9" creationId="{02721954-62FC-4FAF-B021-3EE0CFAA3676}"/>
          </ac:spMkLst>
        </pc:spChg>
      </pc:sldChg>
      <pc:sldChg chg="delSp modSp add">
        <pc:chgData name="Nrupen Desai" userId="7ab64cc53393d8a7" providerId="LiveId" clId="{267634EE-B3BF-4D16-8237-F1EFA49368DC}" dt="2018-04-14T21:29:23.300" v="235" actId="20577"/>
        <pc:sldMkLst>
          <pc:docMk/>
          <pc:sldMk cId="3145072858" sldId="278"/>
        </pc:sldMkLst>
        <pc:spChg chg="mod">
          <ac:chgData name="Nrupen Desai" userId="7ab64cc53393d8a7" providerId="LiveId" clId="{267634EE-B3BF-4D16-8237-F1EFA49368DC}" dt="2018-04-14T21:29:23.300" v="235" actId="20577"/>
          <ac:spMkLst>
            <pc:docMk/>
            <pc:sldMk cId="3145072858" sldId="278"/>
            <ac:spMk id="2" creationId="{00000000-0000-0000-0000-000000000000}"/>
          </ac:spMkLst>
        </pc:spChg>
        <pc:spChg chg="del mod">
          <ac:chgData name="Nrupen Desai" userId="7ab64cc53393d8a7" providerId="LiveId" clId="{267634EE-B3BF-4D16-8237-F1EFA49368DC}" dt="2018-04-14T21:27:33.974" v="184" actId="478"/>
          <ac:spMkLst>
            <pc:docMk/>
            <pc:sldMk cId="3145072858" sldId="278"/>
            <ac:spMk id="3" creationId="{6658A112-C723-4B0A-A87A-48EF1EB8CD2C}"/>
          </ac:spMkLst>
        </pc:spChg>
      </pc:sldChg>
      <pc:sldChg chg="addSp delSp modSp add">
        <pc:chgData name="Nrupen Desai" userId="7ab64cc53393d8a7" providerId="LiveId" clId="{267634EE-B3BF-4D16-8237-F1EFA49368DC}" dt="2018-04-14T21:37:47.842" v="577" actId="478"/>
        <pc:sldMkLst>
          <pc:docMk/>
          <pc:sldMk cId="1203942680" sldId="279"/>
        </pc:sldMkLst>
        <pc:spChg chg="mod">
          <ac:chgData name="Nrupen Desai" userId="7ab64cc53393d8a7" providerId="LiveId" clId="{267634EE-B3BF-4D16-8237-F1EFA49368DC}" dt="2018-04-14T21:32:02.408" v="239" actId="20577"/>
          <ac:spMkLst>
            <pc:docMk/>
            <pc:sldMk cId="1203942680" sldId="279"/>
            <ac:spMk id="2" creationId="{00000000-0000-0000-0000-000000000000}"/>
          </ac:spMkLst>
        </pc:spChg>
        <pc:spChg chg="add mod">
          <ac:chgData name="Nrupen Desai" userId="7ab64cc53393d8a7" providerId="LiveId" clId="{267634EE-B3BF-4D16-8237-F1EFA49368DC}" dt="2018-04-14T21:37:30.190" v="544" actId="1038"/>
          <ac:spMkLst>
            <pc:docMk/>
            <pc:sldMk cId="1203942680" sldId="279"/>
            <ac:spMk id="9" creationId="{47D7DBD7-82FE-4635-BD2B-76D713581913}"/>
          </ac:spMkLst>
        </pc:spChg>
        <pc:spChg chg="add del mod">
          <ac:chgData name="Nrupen Desai" userId="7ab64cc53393d8a7" providerId="LiveId" clId="{267634EE-B3BF-4D16-8237-F1EFA49368DC}" dt="2018-04-14T21:37:47.842" v="577" actId="478"/>
          <ac:spMkLst>
            <pc:docMk/>
            <pc:sldMk cId="1203942680" sldId="279"/>
            <ac:spMk id="10" creationId="{F09C1051-BFF1-4259-AFD5-D986260925F4}"/>
          </ac:spMkLst>
        </pc:spChg>
        <pc:picChg chg="add mod">
          <ac:chgData name="Nrupen Desai" userId="7ab64cc53393d8a7" providerId="LiveId" clId="{267634EE-B3BF-4D16-8237-F1EFA49368DC}" dt="2018-04-14T21:33:11.075" v="246" actId="1076"/>
          <ac:picMkLst>
            <pc:docMk/>
            <pc:sldMk cId="1203942680" sldId="279"/>
            <ac:picMk id="7" creationId="{B3EB21F8-3DFC-4106-B3DA-F1D3E81A0A73}"/>
          </ac:picMkLst>
        </pc:picChg>
        <pc:picChg chg="add mod">
          <ac:chgData name="Nrupen Desai" userId="7ab64cc53393d8a7" providerId="LiveId" clId="{267634EE-B3BF-4D16-8237-F1EFA49368DC}" dt="2018-04-14T21:37:24.074" v="516" actId="1076"/>
          <ac:picMkLst>
            <pc:docMk/>
            <pc:sldMk cId="1203942680" sldId="279"/>
            <ac:picMk id="11" creationId="{02EE2785-C2E9-40A9-8E33-A45061F55612}"/>
          </ac:picMkLst>
        </pc:picChg>
      </pc:sldChg>
      <pc:sldChg chg="addSp delSp modSp add">
        <pc:chgData name="Nrupen Desai" userId="7ab64cc53393d8a7" providerId="LiveId" clId="{267634EE-B3BF-4D16-8237-F1EFA49368DC}" dt="2018-04-14T21:43:06.115" v="761" actId="20577"/>
        <pc:sldMkLst>
          <pc:docMk/>
          <pc:sldMk cId="3388806769" sldId="280"/>
        </pc:sldMkLst>
        <pc:spChg chg="mod">
          <ac:chgData name="Nrupen Desai" userId="7ab64cc53393d8a7" providerId="LiveId" clId="{267634EE-B3BF-4D16-8237-F1EFA49368DC}" dt="2018-04-14T21:43:06.115" v="761" actId="20577"/>
          <ac:spMkLst>
            <pc:docMk/>
            <pc:sldMk cId="3388806769" sldId="280"/>
            <ac:spMk id="2" creationId="{00000000-0000-0000-0000-000000000000}"/>
          </ac:spMkLst>
        </pc:spChg>
        <pc:spChg chg="del">
          <ac:chgData name="Nrupen Desai" userId="7ab64cc53393d8a7" providerId="LiveId" clId="{267634EE-B3BF-4D16-8237-F1EFA49368DC}" dt="2018-04-14T21:38:30.115" v="580" actId="478"/>
          <ac:spMkLst>
            <pc:docMk/>
            <pc:sldMk cId="3388806769" sldId="280"/>
            <ac:spMk id="9" creationId="{47D7DBD7-82FE-4635-BD2B-76D713581913}"/>
          </ac:spMkLst>
        </pc:spChg>
        <pc:spChg chg="del">
          <ac:chgData name="Nrupen Desai" userId="7ab64cc53393d8a7" providerId="LiveId" clId="{267634EE-B3BF-4D16-8237-F1EFA49368DC}" dt="2018-04-14T21:38:32.151" v="581" actId="478"/>
          <ac:spMkLst>
            <pc:docMk/>
            <pc:sldMk cId="3388806769" sldId="280"/>
            <ac:spMk id="10" creationId="{F09C1051-BFF1-4259-AFD5-D986260925F4}"/>
          </ac:spMkLst>
        </pc:spChg>
        <pc:spChg chg="add mod">
          <ac:chgData name="Nrupen Desai" userId="7ab64cc53393d8a7" providerId="LiveId" clId="{267634EE-B3BF-4D16-8237-F1EFA49368DC}" dt="2018-04-14T21:40:08.824" v="619" actId="1035"/>
          <ac:spMkLst>
            <pc:docMk/>
            <pc:sldMk cId="3388806769" sldId="280"/>
            <ac:spMk id="14" creationId="{9859B222-102A-422B-94BC-2413495A5D34}"/>
          </ac:spMkLst>
        </pc:spChg>
        <pc:picChg chg="del">
          <ac:chgData name="Nrupen Desai" userId="7ab64cc53393d8a7" providerId="LiveId" clId="{267634EE-B3BF-4D16-8237-F1EFA49368DC}" dt="2018-04-14T21:36:11.211" v="509" actId="478"/>
          <ac:picMkLst>
            <pc:docMk/>
            <pc:sldMk cId="3388806769" sldId="280"/>
            <ac:picMk id="7" creationId="{B3EB21F8-3DFC-4106-B3DA-F1D3E81A0A73}"/>
          </ac:picMkLst>
        </pc:picChg>
        <pc:picChg chg="add del mod">
          <ac:chgData name="Nrupen Desai" userId="7ab64cc53393d8a7" providerId="LiveId" clId="{267634EE-B3BF-4D16-8237-F1EFA49368DC}" dt="2018-04-14T21:37:13.160" v="514" actId="20577"/>
          <ac:picMkLst>
            <pc:docMk/>
            <pc:sldMk cId="3388806769" sldId="280"/>
            <ac:picMk id="11" creationId="{5BF26D6E-679B-4477-AF6C-245A14530A09}"/>
          </ac:picMkLst>
        </pc:picChg>
        <pc:picChg chg="add mod">
          <ac:chgData name="Nrupen Desai" userId="7ab64cc53393d8a7" providerId="LiveId" clId="{267634EE-B3BF-4D16-8237-F1EFA49368DC}" dt="2018-04-14T21:39:09.630" v="584" actId="1076"/>
          <ac:picMkLst>
            <pc:docMk/>
            <pc:sldMk cId="3388806769" sldId="280"/>
            <ac:picMk id="13" creationId="{3857D4AC-4B08-4305-BCFE-CD7D78A56CCD}"/>
          </ac:picMkLst>
        </pc:picChg>
      </pc:sldChg>
      <pc:sldChg chg="addSp delSp modSp add ord">
        <pc:chgData name="Nrupen Desai" userId="7ab64cc53393d8a7" providerId="LiveId" clId="{267634EE-B3BF-4D16-8237-F1EFA49368DC}" dt="2018-04-14T22:32:35.010" v="1659" actId="478"/>
        <pc:sldMkLst>
          <pc:docMk/>
          <pc:sldMk cId="3516337907" sldId="281"/>
        </pc:sldMkLst>
        <pc:spChg chg="mod">
          <ac:chgData name="Nrupen Desai" userId="7ab64cc53393d8a7" providerId="LiveId" clId="{267634EE-B3BF-4D16-8237-F1EFA49368DC}" dt="2018-04-14T21:42:41.155" v="713" actId="20577"/>
          <ac:spMkLst>
            <pc:docMk/>
            <pc:sldMk cId="3516337907" sldId="281"/>
            <ac:spMk id="2" creationId="{00000000-0000-0000-0000-000000000000}"/>
          </ac:spMkLst>
        </pc:spChg>
        <pc:spChg chg="del">
          <ac:chgData name="Nrupen Desai" userId="7ab64cc53393d8a7" providerId="LiveId" clId="{267634EE-B3BF-4D16-8237-F1EFA49368DC}" dt="2018-04-14T21:41:57.479" v="626" actId="478"/>
          <ac:spMkLst>
            <pc:docMk/>
            <pc:sldMk cId="3516337907" sldId="281"/>
            <ac:spMk id="14" creationId="{9859B222-102A-422B-94BC-2413495A5D34}"/>
          </ac:spMkLst>
        </pc:spChg>
        <pc:picChg chg="add mod">
          <ac:chgData name="Nrupen Desai" userId="7ab64cc53393d8a7" providerId="LiveId" clId="{267634EE-B3BF-4D16-8237-F1EFA49368DC}" dt="2018-04-14T21:42:21.332" v="686" actId="1037"/>
          <ac:picMkLst>
            <pc:docMk/>
            <pc:sldMk cId="3516337907" sldId="281"/>
            <ac:picMk id="7" creationId="{8318E2A6-6E59-44CA-8FBA-51609A26DCA9}"/>
          </ac:picMkLst>
        </pc:picChg>
        <pc:picChg chg="del">
          <ac:chgData name="Nrupen Desai" userId="7ab64cc53393d8a7" providerId="LiveId" clId="{267634EE-B3BF-4D16-8237-F1EFA49368DC}" dt="2018-04-14T21:41:16.634" v="621" actId="478"/>
          <ac:picMkLst>
            <pc:docMk/>
            <pc:sldMk cId="3516337907" sldId="281"/>
            <ac:picMk id="13" creationId="{3857D4AC-4B08-4305-BCFE-CD7D78A56CCD}"/>
          </ac:picMkLst>
        </pc:picChg>
      </pc:sldChg>
      <pc:sldChg chg="addSp delSp modSp add ord">
        <pc:chgData name="Nrupen Desai" userId="7ab64cc53393d8a7" providerId="LiveId" clId="{267634EE-B3BF-4D16-8237-F1EFA49368DC}" dt="2018-04-14T21:56:56.191" v="1243" actId="478"/>
        <pc:sldMkLst>
          <pc:docMk/>
          <pc:sldMk cId="1859508387" sldId="282"/>
        </pc:sldMkLst>
        <pc:spChg chg="mod">
          <ac:chgData name="Nrupen Desai" userId="7ab64cc53393d8a7" providerId="LiveId" clId="{267634EE-B3BF-4D16-8237-F1EFA49368DC}" dt="2018-04-14T21:44:10.147" v="820" actId="20577"/>
          <ac:spMkLst>
            <pc:docMk/>
            <pc:sldMk cId="1859508387" sldId="282"/>
            <ac:spMk id="2" creationId="{00000000-0000-0000-0000-000000000000}"/>
          </ac:spMkLst>
        </pc:spChg>
        <pc:picChg chg="del">
          <ac:chgData name="Nrupen Desai" userId="7ab64cc53393d8a7" providerId="LiveId" clId="{267634EE-B3BF-4D16-8237-F1EFA49368DC}" dt="2018-04-14T21:43:48.022" v="763" actId="478"/>
          <ac:picMkLst>
            <pc:docMk/>
            <pc:sldMk cId="1859508387" sldId="282"/>
            <ac:picMk id="7" creationId="{8318E2A6-6E59-44CA-8FBA-51609A26DCA9}"/>
          </ac:picMkLst>
        </pc:picChg>
        <pc:picChg chg="add mod">
          <ac:chgData name="Nrupen Desai" userId="7ab64cc53393d8a7" providerId="LiveId" clId="{267634EE-B3BF-4D16-8237-F1EFA49368DC}" dt="2018-04-14T21:44:23.638" v="823" actId="1076"/>
          <ac:picMkLst>
            <pc:docMk/>
            <pc:sldMk cId="1859508387" sldId="282"/>
            <ac:picMk id="9" creationId="{1D828D07-C821-43DD-B96D-C0E98558B822}"/>
          </ac:picMkLst>
        </pc:picChg>
      </pc:sldChg>
      <pc:sldChg chg="addSp delSp modSp add">
        <pc:chgData name="Nrupen Desai" userId="7ab64cc53393d8a7" providerId="LiveId" clId="{267634EE-B3BF-4D16-8237-F1EFA49368DC}" dt="2018-04-14T21:46:23.887" v="862" actId="166"/>
        <pc:sldMkLst>
          <pc:docMk/>
          <pc:sldMk cId="584089653" sldId="283"/>
        </pc:sldMkLst>
        <pc:spChg chg="mod">
          <ac:chgData name="Nrupen Desai" userId="7ab64cc53393d8a7" providerId="LiveId" clId="{267634EE-B3BF-4D16-8237-F1EFA49368DC}" dt="2018-04-14T21:45:43.705" v="855" actId="20577"/>
          <ac:spMkLst>
            <pc:docMk/>
            <pc:sldMk cId="584089653" sldId="283"/>
            <ac:spMk id="2" creationId="{00000000-0000-0000-0000-000000000000}"/>
          </ac:spMkLst>
        </pc:spChg>
        <pc:spChg chg="ord">
          <ac:chgData name="Nrupen Desai" userId="7ab64cc53393d8a7" providerId="LiveId" clId="{267634EE-B3BF-4D16-8237-F1EFA49368DC}" dt="2018-04-14T21:46:23.887" v="862" actId="166"/>
          <ac:spMkLst>
            <pc:docMk/>
            <pc:sldMk cId="584089653" sldId="283"/>
            <ac:spMk id="8" creationId="{00000000-0000-0000-0000-000000000000}"/>
          </ac:spMkLst>
        </pc:spChg>
        <pc:picChg chg="add mod">
          <ac:chgData name="Nrupen Desai" userId="7ab64cc53393d8a7" providerId="LiveId" clId="{267634EE-B3BF-4D16-8237-F1EFA49368DC}" dt="2018-04-14T21:46:13.662" v="861" actId="14100"/>
          <ac:picMkLst>
            <pc:docMk/>
            <pc:sldMk cId="584089653" sldId="283"/>
            <ac:picMk id="7" creationId="{A4D56309-4DBC-4417-A0E2-6727BD337BF7}"/>
          </ac:picMkLst>
        </pc:picChg>
        <pc:picChg chg="del">
          <ac:chgData name="Nrupen Desai" userId="7ab64cc53393d8a7" providerId="LiveId" clId="{267634EE-B3BF-4D16-8237-F1EFA49368DC}" dt="2018-04-14T21:45:46.582" v="856" actId="478"/>
          <ac:picMkLst>
            <pc:docMk/>
            <pc:sldMk cId="584089653" sldId="283"/>
            <ac:picMk id="9" creationId="{1D828D07-C821-43DD-B96D-C0E98558B822}"/>
          </ac:picMkLst>
        </pc:picChg>
      </pc:sldChg>
      <pc:sldChg chg="add del">
        <pc:chgData name="Nrupen Desai" userId="7ab64cc53393d8a7" providerId="LiveId" clId="{267634EE-B3BF-4D16-8237-F1EFA49368DC}" dt="2018-04-14T21:48:02.892" v="864" actId="478"/>
        <pc:sldMkLst>
          <pc:docMk/>
          <pc:sldMk cId="774820650" sldId="284"/>
        </pc:sldMkLst>
      </pc:sldChg>
      <pc:sldChg chg="addSp delSp modSp add">
        <pc:chgData name="Nrupen Desai" userId="7ab64cc53393d8a7" providerId="LiveId" clId="{267634EE-B3BF-4D16-8237-F1EFA49368DC}" dt="2018-04-14T21:49:20.045" v="937" actId="1035"/>
        <pc:sldMkLst>
          <pc:docMk/>
          <pc:sldMk cId="824422755" sldId="284"/>
        </pc:sldMkLst>
        <pc:spChg chg="mod">
          <ac:chgData name="Nrupen Desai" userId="7ab64cc53393d8a7" providerId="LiveId" clId="{267634EE-B3BF-4D16-8237-F1EFA49368DC}" dt="2018-04-14T21:48:38.020" v="922" actId="20577"/>
          <ac:spMkLst>
            <pc:docMk/>
            <pc:sldMk cId="824422755" sldId="284"/>
            <ac:spMk id="2" creationId="{00000000-0000-0000-0000-000000000000}"/>
          </ac:spMkLst>
        </pc:spChg>
        <pc:spChg chg="ord">
          <ac:chgData name="Nrupen Desai" userId="7ab64cc53393d8a7" providerId="LiveId" clId="{267634EE-B3BF-4D16-8237-F1EFA49368DC}" dt="2018-04-14T21:49:15.370" v="931" actId="166"/>
          <ac:spMkLst>
            <pc:docMk/>
            <pc:sldMk cId="824422755" sldId="284"/>
            <ac:spMk id="8" creationId="{00000000-0000-0000-0000-000000000000}"/>
          </ac:spMkLst>
        </pc:spChg>
        <pc:picChg chg="del">
          <ac:chgData name="Nrupen Desai" userId="7ab64cc53393d8a7" providerId="LiveId" clId="{267634EE-B3BF-4D16-8237-F1EFA49368DC}" dt="2018-04-14T21:48:40.399" v="923" actId="478"/>
          <ac:picMkLst>
            <pc:docMk/>
            <pc:sldMk cId="824422755" sldId="284"/>
            <ac:picMk id="7" creationId="{A4D56309-4DBC-4417-A0E2-6727BD337BF7}"/>
          </ac:picMkLst>
        </pc:picChg>
        <pc:picChg chg="add mod">
          <ac:chgData name="Nrupen Desai" userId="7ab64cc53393d8a7" providerId="LiveId" clId="{267634EE-B3BF-4D16-8237-F1EFA49368DC}" dt="2018-04-14T21:49:20.045" v="937" actId="1035"/>
          <ac:picMkLst>
            <pc:docMk/>
            <pc:sldMk cId="824422755" sldId="284"/>
            <ac:picMk id="9" creationId="{A1A90B88-C296-479E-96F0-A2EA71DC9F62}"/>
          </ac:picMkLst>
        </pc:picChg>
      </pc:sldChg>
      <pc:sldChg chg="addSp delSp modSp add ord">
        <pc:chgData name="Nrupen Desai" userId="7ab64cc53393d8a7" providerId="LiveId" clId="{267634EE-B3BF-4D16-8237-F1EFA49368DC}" dt="2018-04-14T21:53:20.001" v="1059" actId="166"/>
        <pc:sldMkLst>
          <pc:docMk/>
          <pc:sldMk cId="2884256184" sldId="285"/>
        </pc:sldMkLst>
        <pc:spChg chg="mod">
          <ac:chgData name="Nrupen Desai" userId="7ab64cc53393d8a7" providerId="LiveId" clId="{267634EE-B3BF-4D16-8237-F1EFA49368DC}" dt="2018-04-14T21:53:15.825" v="1058" actId="20577"/>
          <ac:spMkLst>
            <pc:docMk/>
            <pc:sldMk cId="2884256184" sldId="285"/>
            <ac:spMk id="2" creationId="{00000000-0000-0000-0000-000000000000}"/>
          </ac:spMkLst>
        </pc:spChg>
        <pc:spChg chg="ord">
          <ac:chgData name="Nrupen Desai" userId="7ab64cc53393d8a7" providerId="LiveId" clId="{267634EE-B3BF-4D16-8237-F1EFA49368DC}" dt="2018-04-14T21:53:20.001" v="1059" actId="166"/>
          <ac:spMkLst>
            <pc:docMk/>
            <pc:sldMk cId="2884256184" sldId="285"/>
            <ac:spMk id="8" creationId="{00000000-0000-0000-0000-000000000000}"/>
          </ac:spMkLst>
        </pc:spChg>
        <pc:picChg chg="add mod ord">
          <ac:chgData name="Nrupen Desai" userId="7ab64cc53393d8a7" providerId="LiveId" clId="{267634EE-B3BF-4D16-8237-F1EFA49368DC}" dt="2018-04-14T21:52:48.253" v="1024" actId="166"/>
          <ac:picMkLst>
            <pc:docMk/>
            <pc:sldMk cId="2884256184" sldId="285"/>
            <ac:picMk id="7" creationId="{64D574B5-5D19-4E36-B572-3FE6DF36F766}"/>
          </ac:picMkLst>
        </pc:picChg>
        <pc:picChg chg="del">
          <ac:chgData name="Nrupen Desai" userId="7ab64cc53393d8a7" providerId="LiveId" clId="{267634EE-B3BF-4D16-8237-F1EFA49368DC}" dt="2018-04-14T21:51:55.384" v="939" actId="478"/>
          <ac:picMkLst>
            <pc:docMk/>
            <pc:sldMk cId="2884256184" sldId="285"/>
            <ac:picMk id="9" creationId="{A1A90B88-C296-479E-96F0-A2EA71DC9F62}"/>
          </ac:picMkLst>
        </pc:picChg>
      </pc:sldChg>
      <pc:sldChg chg="addSp delSp modSp add ord">
        <pc:chgData name="Nrupen Desai" userId="7ab64cc53393d8a7" providerId="LiveId" clId="{267634EE-B3BF-4D16-8237-F1EFA49368DC}" dt="2018-04-14T22:32:35.010" v="1659" actId="478"/>
        <pc:sldMkLst>
          <pc:docMk/>
          <pc:sldMk cId="3984170122" sldId="286"/>
        </pc:sldMkLst>
        <pc:spChg chg="del mod">
          <ac:chgData name="Nrupen Desai" userId="7ab64cc53393d8a7" providerId="LiveId" clId="{267634EE-B3BF-4D16-8237-F1EFA49368DC}" dt="2018-04-14T21:54:14.199" v="1065" actId="478"/>
          <ac:spMkLst>
            <pc:docMk/>
            <pc:sldMk cId="3984170122" sldId="286"/>
            <ac:spMk id="2" creationId="{00000000-0000-0000-0000-000000000000}"/>
          </ac:spMkLst>
        </pc:spChg>
        <pc:spChg chg="ord">
          <ac:chgData name="Nrupen Desai" userId="7ab64cc53393d8a7" providerId="LiveId" clId="{267634EE-B3BF-4D16-8237-F1EFA49368DC}" dt="2018-04-14T21:54:45.574" v="1081" actId="166"/>
          <ac:spMkLst>
            <pc:docMk/>
            <pc:sldMk cId="3984170122" sldId="286"/>
            <ac:spMk id="8" creationId="{00000000-0000-0000-0000-000000000000}"/>
          </ac:spMkLst>
        </pc:spChg>
        <pc:spChg chg="add mod">
          <ac:chgData name="Nrupen Desai" userId="7ab64cc53393d8a7" providerId="LiveId" clId="{267634EE-B3BF-4D16-8237-F1EFA49368DC}" dt="2018-04-14T21:55:30.747" v="1211" actId="20577"/>
          <ac:spMkLst>
            <pc:docMk/>
            <pc:sldMk cId="3984170122" sldId="286"/>
            <ac:spMk id="10" creationId="{1DC27D86-0EBF-4AB4-886A-FC2C8B8E6B23}"/>
          </ac:spMkLst>
        </pc:spChg>
        <pc:picChg chg="add mod">
          <ac:chgData name="Nrupen Desai" userId="7ab64cc53393d8a7" providerId="LiveId" clId="{267634EE-B3BF-4D16-8237-F1EFA49368DC}" dt="2018-04-14T21:55:38.379" v="1242" actId="1035"/>
          <ac:picMkLst>
            <pc:docMk/>
            <pc:sldMk cId="3984170122" sldId="286"/>
            <ac:picMk id="7" creationId="{DC67F791-750D-4F46-802F-FE325EE8281E}"/>
          </ac:picMkLst>
        </pc:picChg>
        <pc:picChg chg="del">
          <ac:chgData name="Nrupen Desai" userId="7ab64cc53393d8a7" providerId="LiveId" clId="{267634EE-B3BF-4D16-8237-F1EFA49368DC}" dt="2018-04-14T21:54:14.197" v="1063" actId="478"/>
          <ac:picMkLst>
            <pc:docMk/>
            <pc:sldMk cId="3984170122" sldId="286"/>
            <ac:picMk id="9" creationId="{A1A90B88-C296-479E-96F0-A2EA71DC9F62}"/>
          </ac:picMkLst>
        </pc:picChg>
      </pc:sldChg>
      <pc:sldChg chg="addSp delSp modSp add">
        <pc:chgData name="Nrupen Desai" userId="7ab64cc53393d8a7" providerId="LiveId" clId="{267634EE-B3BF-4D16-8237-F1EFA49368DC}" dt="2018-04-14T22:12:42.541" v="1314" actId="20577"/>
        <pc:sldMkLst>
          <pc:docMk/>
          <pc:sldMk cId="2757322081" sldId="287"/>
        </pc:sldMkLst>
        <pc:spChg chg="mod">
          <ac:chgData name="Nrupen Desai" userId="7ab64cc53393d8a7" providerId="LiveId" clId="{267634EE-B3BF-4D16-8237-F1EFA49368DC}" dt="2018-04-14T22:12:42.541" v="1314" actId="20577"/>
          <ac:spMkLst>
            <pc:docMk/>
            <pc:sldMk cId="2757322081" sldId="287"/>
            <ac:spMk id="2" creationId="{00000000-0000-0000-0000-000000000000}"/>
          </ac:spMkLst>
        </pc:spChg>
        <pc:spChg chg="ord">
          <ac:chgData name="Nrupen Desai" userId="7ab64cc53393d8a7" providerId="LiveId" clId="{267634EE-B3BF-4D16-8237-F1EFA49368DC}" dt="2018-04-14T22:12:08.744" v="1258" actId="166"/>
          <ac:spMkLst>
            <pc:docMk/>
            <pc:sldMk cId="2757322081" sldId="287"/>
            <ac:spMk id="8" creationId="{00000000-0000-0000-0000-000000000000}"/>
          </ac:spMkLst>
        </pc:spChg>
        <pc:spChg chg="del mod">
          <ac:chgData name="Nrupen Desai" userId="7ab64cc53393d8a7" providerId="LiveId" clId="{267634EE-B3BF-4D16-8237-F1EFA49368DC}" dt="2018-04-14T22:09:40.602" v="1249" actId="478"/>
          <ac:spMkLst>
            <pc:docMk/>
            <pc:sldMk cId="2757322081" sldId="287"/>
            <ac:spMk id="14" creationId="{9859B222-102A-422B-94BC-2413495A5D34}"/>
          </ac:spMkLst>
        </pc:spChg>
        <pc:picChg chg="add del mod">
          <ac:chgData name="Nrupen Desai" userId="7ab64cc53393d8a7" providerId="LiveId" clId="{267634EE-B3BF-4D16-8237-F1EFA49368DC}" dt="2018-04-14T22:11:53.413" v="1255" actId="478"/>
          <ac:picMkLst>
            <pc:docMk/>
            <pc:sldMk cId="2757322081" sldId="287"/>
            <ac:picMk id="7" creationId="{5317FFEC-BAE0-46BF-9CA5-6C4C86F52996}"/>
          </ac:picMkLst>
        </pc:picChg>
        <pc:picChg chg="add mod">
          <ac:chgData name="Nrupen Desai" userId="7ab64cc53393d8a7" providerId="LiveId" clId="{267634EE-B3BF-4D16-8237-F1EFA49368DC}" dt="2018-04-14T22:12:14.375" v="1259" actId="14100"/>
          <ac:picMkLst>
            <pc:docMk/>
            <pc:sldMk cId="2757322081" sldId="287"/>
            <ac:picMk id="10" creationId="{F56F311A-38C0-48C1-9816-27FA2111B906}"/>
          </ac:picMkLst>
        </pc:picChg>
        <pc:picChg chg="del">
          <ac:chgData name="Nrupen Desai" userId="7ab64cc53393d8a7" providerId="LiveId" clId="{267634EE-B3BF-4D16-8237-F1EFA49368DC}" dt="2018-04-14T22:09:20.272" v="1246" actId="478"/>
          <ac:picMkLst>
            <pc:docMk/>
            <pc:sldMk cId="2757322081" sldId="287"/>
            <ac:picMk id="13" creationId="{3857D4AC-4B08-4305-BCFE-CD7D78A56CCD}"/>
          </ac:picMkLst>
        </pc:picChg>
      </pc:sldChg>
      <pc:sldChg chg="addSp delSp modSp add">
        <pc:chgData name="Nrupen Desai" userId="7ab64cc53393d8a7" providerId="LiveId" clId="{267634EE-B3BF-4D16-8237-F1EFA49368DC}" dt="2018-04-14T22:31:02.732" v="1646" actId="20577"/>
        <pc:sldMkLst>
          <pc:docMk/>
          <pc:sldMk cId="3147906573" sldId="288"/>
        </pc:sldMkLst>
        <pc:spChg chg="del mod">
          <ac:chgData name="Nrupen Desai" userId="7ab64cc53393d8a7" providerId="LiveId" clId="{267634EE-B3BF-4D16-8237-F1EFA49368DC}" dt="2018-04-14T22:17:25.824" v="1406" actId="20577"/>
          <ac:spMkLst>
            <pc:docMk/>
            <pc:sldMk cId="3147906573" sldId="288"/>
            <ac:spMk id="10" creationId="{1DC27D86-0EBF-4AB4-886A-FC2C8B8E6B23}"/>
          </ac:spMkLst>
        </pc:spChg>
        <pc:spChg chg="add mod">
          <ac:chgData name="Nrupen Desai" userId="7ab64cc53393d8a7" providerId="LiveId" clId="{267634EE-B3BF-4D16-8237-F1EFA49368DC}" dt="2018-04-14T22:31:02.732" v="1646" actId="20577"/>
          <ac:spMkLst>
            <pc:docMk/>
            <pc:sldMk cId="3147906573" sldId="288"/>
            <ac:spMk id="12" creationId="{12CE0F9A-F497-40C0-B95A-9E1D95FD3A22}"/>
          </ac:spMkLst>
        </pc:spChg>
        <pc:picChg chg="add del mod">
          <ac:chgData name="Nrupen Desai" userId="7ab64cc53393d8a7" providerId="LiveId" clId="{267634EE-B3BF-4D16-8237-F1EFA49368DC}" dt="2018-04-14T22:19:29.312" v="1430" actId="478"/>
          <ac:picMkLst>
            <pc:docMk/>
            <pc:sldMk cId="3147906573" sldId="288"/>
            <ac:picMk id="3" creationId="{F0F690EC-C92D-48D6-AAF0-E0A257F31EFC}"/>
          </ac:picMkLst>
        </pc:picChg>
        <pc:picChg chg="del">
          <ac:chgData name="Nrupen Desai" userId="7ab64cc53393d8a7" providerId="LiveId" clId="{267634EE-B3BF-4D16-8237-F1EFA49368DC}" dt="2018-04-14T22:13:16.505" v="1316" actId="478"/>
          <ac:picMkLst>
            <pc:docMk/>
            <pc:sldMk cId="3147906573" sldId="288"/>
            <ac:picMk id="7" creationId="{DC67F791-750D-4F46-802F-FE325EE8281E}"/>
          </ac:picMkLst>
        </pc:picChg>
        <pc:picChg chg="add mod">
          <ac:chgData name="Nrupen Desai" userId="7ab64cc53393d8a7" providerId="LiveId" clId="{267634EE-B3BF-4D16-8237-F1EFA49368DC}" dt="2018-04-14T22:20:36.494" v="1441" actId="14100"/>
          <ac:picMkLst>
            <pc:docMk/>
            <pc:sldMk cId="3147906573" sldId="288"/>
            <ac:picMk id="11" creationId="{92C6143D-1D8A-4BFF-B4C7-18D79DE394A8}"/>
          </ac:picMkLst>
        </pc:picChg>
      </pc:sldChg>
      <pc:sldChg chg="addSp delSp modSp add">
        <pc:chgData name="Nrupen Desai" userId="7ab64cc53393d8a7" providerId="LiveId" clId="{267634EE-B3BF-4D16-8237-F1EFA49368DC}" dt="2018-04-14T22:31:16.984" v="1658" actId="20577"/>
        <pc:sldMkLst>
          <pc:docMk/>
          <pc:sldMk cId="890777681" sldId="289"/>
        </pc:sldMkLst>
        <pc:spChg chg="add del mod">
          <ac:chgData name="Nrupen Desai" userId="7ab64cc53393d8a7" providerId="LiveId" clId="{267634EE-B3BF-4D16-8237-F1EFA49368DC}" dt="2018-04-14T22:31:16.984" v="1658" actId="20577"/>
          <ac:spMkLst>
            <pc:docMk/>
            <pc:sldMk cId="890777681" sldId="289"/>
            <ac:spMk id="10" creationId="{1DC27D86-0EBF-4AB4-886A-FC2C8B8E6B23}"/>
          </ac:spMkLst>
        </pc:spChg>
        <pc:picChg chg="del">
          <ac:chgData name="Nrupen Desai" userId="7ab64cc53393d8a7" providerId="LiveId" clId="{267634EE-B3BF-4D16-8237-F1EFA49368DC}" dt="2018-04-14T22:14:45.673" v="1323" actId="478"/>
          <ac:picMkLst>
            <pc:docMk/>
            <pc:sldMk cId="890777681" sldId="289"/>
            <ac:picMk id="3" creationId="{F0F690EC-C92D-48D6-AAF0-E0A257F31EFC}"/>
          </ac:picMkLst>
        </pc:picChg>
        <pc:picChg chg="add mod">
          <ac:chgData name="Nrupen Desai" userId="7ab64cc53393d8a7" providerId="LiveId" clId="{267634EE-B3BF-4D16-8237-F1EFA49368DC}" dt="2018-04-14T22:14:58.417" v="1326" actId="14100"/>
          <ac:picMkLst>
            <pc:docMk/>
            <pc:sldMk cId="890777681" sldId="289"/>
            <ac:picMk id="7" creationId="{264F1AF4-AFB7-4030-AE95-7165B1775C18}"/>
          </ac:picMkLst>
        </pc:picChg>
      </pc:sldChg>
      <pc:sldChg chg="addSp delSp modSp add ord">
        <pc:chgData name="Nrupen Desai" userId="7ab64cc53393d8a7" providerId="LiveId" clId="{267634EE-B3BF-4D16-8237-F1EFA49368DC}" dt="2018-04-14T22:28:24.460" v="1597" actId="20577"/>
        <pc:sldMkLst>
          <pc:docMk/>
          <pc:sldMk cId="1250277280" sldId="290"/>
        </pc:sldMkLst>
        <pc:spChg chg="add del mod">
          <ac:chgData name="Nrupen Desai" userId="7ab64cc53393d8a7" providerId="LiveId" clId="{267634EE-B3BF-4D16-8237-F1EFA49368DC}" dt="2018-04-14T22:28:24.460" v="1597" actId="20577"/>
          <ac:spMkLst>
            <pc:docMk/>
            <pc:sldMk cId="1250277280" sldId="290"/>
            <ac:spMk id="10" creationId="{1DC27D86-0EBF-4AB4-886A-FC2C8B8E6B23}"/>
          </ac:spMkLst>
        </pc:spChg>
        <pc:picChg chg="del">
          <ac:chgData name="Nrupen Desai" userId="7ab64cc53393d8a7" providerId="LiveId" clId="{267634EE-B3BF-4D16-8237-F1EFA49368DC}" dt="2018-04-14T22:17:33.029" v="1407" actId="478"/>
          <ac:picMkLst>
            <pc:docMk/>
            <pc:sldMk cId="1250277280" sldId="290"/>
            <ac:picMk id="3" creationId="{F0F690EC-C92D-48D6-AAF0-E0A257F31EFC}"/>
          </ac:picMkLst>
        </pc:picChg>
        <pc:picChg chg="add mod">
          <ac:chgData name="Nrupen Desai" userId="7ab64cc53393d8a7" providerId="LiveId" clId="{267634EE-B3BF-4D16-8237-F1EFA49368DC}" dt="2018-04-14T22:18:54.929" v="1427" actId="14100"/>
          <ac:picMkLst>
            <pc:docMk/>
            <pc:sldMk cId="1250277280" sldId="290"/>
            <ac:picMk id="7" creationId="{DA28BEFD-7C13-4174-94D3-DB8C79C72827}"/>
          </ac:picMkLst>
        </pc:picChg>
      </pc:sldChg>
      <pc:sldChg chg="addSp delSp modSp add">
        <pc:chgData name="Nrupen Desai" userId="7ab64cc53393d8a7" providerId="LiveId" clId="{267634EE-B3BF-4D16-8237-F1EFA49368DC}" dt="2018-04-14T22:17:02.029" v="1403" actId="20577"/>
        <pc:sldMkLst>
          <pc:docMk/>
          <pc:sldMk cId="3767934454" sldId="291"/>
        </pc:sldMkLst>
        <pc:spChg chg="mod">
          <ac:chgData name="Nrupen Desai" userId="7ab64cc53393d8a7" providerId="LiveId" clId="{267634EE-B3BF-4D16-8237-F1EFA49368DC}" dt="2018-04-14T22:17:02.029" v="1403" actId="20577"/>
          <ac:spMkLst>
            <pc:docMk/>
            <pc:sldMk cId="3767934454" sldId="291"/>
            <ac:spMk id="2" creationId="{00000000-0000-0000-0000-000000000000}"/>
          </ac:spMkLst>
        </pc:spChg>
        <pc:spChg chg="ord">
          <ac:chgData name="Nrupen Desai" userId="7ab64cc53393d8a7" providerId="LiveId" clId="{267634EE-B3BF-4D16-8237-F1EFA49368DC}" dt="2018-04-14T22:16:18.296" v="1338" actId="166"/>
          <ac:spMkLst>
            <pc:docMk/>
            <pc:sldMk cId="3767934454" sldId="291"/>
            <ac:spMk id="8" creationId="{00000000-0000-0000-0000-000000000000}"/>
          </ac:spMkLst>
        </pc:spChg>
        <pc:picChg chg="add mod">
          <ac:chgData name="Nrupen Desai" userId="7ab64cc53393d8a7" providerId="LiveId" clId="{267634EE-B3BF-4D16-8237-F1EFA49368DC}" dt="2018-04-14T22:16:07.932" v="1337" actId="1037"/>
          <ac:picMkLst>
            <pc:docMk/>
            <pc:sldMk cId="3767934454" sldId="291"/>
            <ac:picMk id="7" creationId="{D0A3DE5D-02D5-424F-8F0F-532ECE6E5456}"/>
          </ac:picMkLst>
        </pc:picChg>
        <pc:picChg chg="del">
          <ac:chgData name="Nrupen Desai" userId="7ab64cc53393d8a7" providerId="LiveId" clId="{267634EE-B3BF-4D16-8237-F1EFA49368DC}" dt="2018-04-14T22:15:12.250" v="1328" actId="478"/>
          <ac:picMkLst>
            <pc:docMk/>
            <pc:sldMk cId="3767934454" sldId="291"/>
            <ac:picMk id="10" creationId="{F56F311A-38C0-48C1-9816-27FA2111B906}"/>
          </ac:picMkLst>
        </pc:picChg>
      </pc:sldChg>
      <pc:sldChg chg="addSp delSp modSp add ord">
        <pc:chgData name="Nrupen Desai" userId="7ab64cc53393d8a7" providerId="LiveId" clId="{267634EE-B3BF-4D16-8237-F1EFA49368DC}" dt="2018-04-14T22:24:27.147" v="1494" actId="20577"/>
        <pc:sldMkLst>
          <pc:docMk/>
          <pc:sldMk cId="3519772160" sldId="292"/>
        </pc:sldMkLst>
        <pc:spChg chg="mod">
          <ac:chgData name="Nrupen Desai" userId="7ab64cc53393d8a7" providerId="LiveId" clId="{267634EE-B3BF-4D16-8237-F1EFA49368DC}" dt="2018-04-14T22:24:27.147" v="1494" actId="20577"/>
          <ac:spMkLst>
            <pc:docMk/>
            <pc:sldMk cId="3519772160" sldId="292"/>
            <ac:spMk id="2" creationId="{00000000-0000-0000-0000-000000000000}"/>
          </ac:spMkLst>
        </pc:spChg>
        <pc:picChg chg="del">
          <ac:chgData name="Nrupen Desai" userId="7ab64cc53393d8a7" providerId="LiveId" clId="{267634EE-B3BF-4D16-8237-F1EFA49368DC}" dt="2018-04-14T22:21:27.055" v="1444" actId="478"/>
          <ac:picMkLst>
            <pc:docMk/>
            <pc:sldMk cId="3519772160" sldId="292"/>
            <ac:picMk id="7" creationId="{A4D56309-4DBC-4417-A0E2-6727BD337BF7}"/>
          </ac:picMkLst>
        </pc:picChg>
        <pc:picChg chg="add del mod">
          <ac:chgData name="Nrupen Desai" userId="7ab64cc53393d8a7" providerId="LiveId" clId="{267634EE-B3BF-4D16-8237-F1EFA49368DC}" dt="2018-04-14T22:21:55.441" v="1446" actId="478"/>
          <ac:picMkLst>
            <pc:docMk/>
            <pc:sldMk cId="3519772160" sldId="292"/>
            <ac:picMk id="9" creationId="{EBE5E15F-5409-4958-B8DB-7ECD2AB889B0}"/>
          </ac:picMkLst>
        </pc:picChg>
        <pc:picChg chg="add mod">
          <ac:chgData name="Nrupen Desai" userId="7ab64cc53393d8a7" providerId="LiveId" clId="{267634EE-B3BF-4D16-8237-F1EFA49368DC}" dt="2018-04-14T22:22:57.677" v="1450" actId="14100"/>
          <ac:picMkLst>
            <pc:docMk/>
            <pc:sldMk cId="3519772160" sldId="292"/>
            <ac:picMk id="10" creationId="{234AE93B-6FC8-4BF2-92F1-ED72359814FA}"/>
          </ac:picMkLst>
        </pc:picChg>
        <pc:picChg chg="add mod">
          <ac:chgData name="Nrupen Desai" userId="7ab64cc53393d8a7" providerId="LiveId" clId="{267634EE-B3BF-4D16-8237-F1EFA49368DC}" dt="2018-04-14T22:23:35.099" v="1453" actId="14100"/>
          <ac:picMkLst>
            <pc:docMk/>
            <pc:sldMk cId="3519772160" sldId="292"/>
            <ac:picMk id="11" creationId="{0FF7C8DF-715E-4DCD-900B-8F1496DB67BB}"/>
          </ac:picMkLst>
        </pc:picChg>
      </pc:sldChg>
    </pc:docChg>
  </pc:docChgLst>
</pc:chgInfo>
</file>

<file path=ppt/media/image10.png>
</file>

<file path=ppt/media/image11.png>
</file>

<file path=ppt/media/image3.png>
</file>

<file path=ppt/media/image4.png>
</file>

<file path=ppt/media/image5.png>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9B52EB-5152-7F4C-96A9-5C561A8947BD}" type="datetimeFigureOut">
              <a:rPr lang="en-US" smtClean="0"/>
              <a:t>6/17/2018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DCDC12-130D-064F-9ABC-C577C91ECD5C}" type="slidenum">
              <a:rPr lang="en-US" smtClean="0"/>
              <a:t>‹#›</a:t>
            </a:fld>
            <a:endParaRPr lang="en-US"/>
          </a:p>
        </p:txBody>
      </p:sp>
    </p:spTree>
    <p:extLst>
      <p:ext uri="{BB962C8B-B14F-4D97-AF65-F5344CB8AC3E}">
        <p14:creationId xmlns:p14="http://schemas.microsoft.com/office/powerpoint/2010/main" val="842767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AE00DB7-509E-9F4A-A7F8-2FBF35834697}"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274758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E00DB7-509E-9F4A-A7F8-2FBF35834697}"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3298625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E00DB7-509E-9F4A-A7F8-2FBF35834697}"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3545118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E00DB7-509E-9F4A-A7F8-2FBF35834697}"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999380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00DB7-509E-9F4A-A7F8-2FBF35834697}" type="datetimeFigureOut">
              <a:rPr lang="en-US" smtClean="0"/>
              <a:t>6/17/2018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1086944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E00DB7-509E-9F4A-A7F8-2FBF35834697}" type="datetimeFigureOut">
              <a:rPr lang="en-US" smtClean="0"/>
              <a:t>6/17/2018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1650674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AE00DB7-509E-9F4A-A7F8-2FBF35834697}" type="datetimeFigureOut">
              <a:rPr lang="en-US" smtClean="0"/>
              <a:t>6/17/2018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1586675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AE00DB7-509E-9F4A-A7F8-2FBF35834697}" type="datetimeFigureOut">
              <a:rPr lang="en-US" smtClean="0"/>
              <a:t>6/17/2018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3347840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E00DB7-509E-9F4A-A7F8-2FBF35834697}" type="datetimeFigureOut">
              <a:rPr lang="en-US" smtClean="0"/>
              <a:t>6/17/2018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3594387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E00DB7-509E-9F4A-A7F8-2FBF35834697}" type="datetimeFigureOut">
              <a:rPr lang="en-US" smtClean="0"/>
              <a:t>6/17/2018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1837933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AE00DB7-509E-9F4A-A7F8-2FBF35834697}" type="datetimeFigureOut">
              <a:rPr lang="en-US" smtClean="0"/>
              <a:t>6/17/2018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DD1179-C3C5-6243-B3F9-8C26133D3244}" type="slidenum">
              <a:rPr lang="en-US" smtClean="0"/>
              <a:t>‹#›</a:t>
            </a:fld>
            <a:endParaRPr lang="en-US"/>
          </a:p>
        </p:txBody>
      </p:sp>
    </p:spTree>
    <p:extLst>
      <p:ext uri="{BB962C8B-B14F-4D97-AF65-F5344CB8AC3E}">
        <p14:creationId xmlns:p14="http://schemas.microsoft.com/office/powerpoint/2010/main" val="40035987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CAE00DB7-509E-9F4A-A7F8-2FBF35834697}" type="datetimeFigureOut">
              <a:rPr lang="en-US" smtClean="0"/>
              <a:t>6/17/2018</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10DD1179-C3C5-6243-B3F9-8C26133D3244}" type="slidenum">
              <a:rPr lang="en-US" smtClean="0"/>
              <a:t>‹#›</a:t>
            </a:fld>
            <a:endParaRPr lang="en-US"/>
          </a:p>
        </p:txBody>
      </p:sp>
    </p:spTree>
    <p:extLst>
      <p:ext uri="{BB962C8B-B14F-4D97-AF65-F5344CB8AC3E}">
        <p14:creationId xmlns:p14="http://schemas.microsoft.com/office/powerpoint/2010/main" val="2868832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6" Type="http://schemas.openxmlformats.org/officeDocument/2006/relationships/hyperlink" Target="https://github.com/chvmnaveen/DataAnalysis_MovieGrossCollectionPercentage.git" TargetMode="Externa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pic>
        <p:nvPicPr>
          <p:cNvPr id="4" name="Picture 3" descr="white.eps"/>
          <p:cNvPicPr>
            <a:picLocks noChangeAspect="1"/>
          </p:cNvPicPr>
          <p:nvPr/>
        </p:nvPicPr>
        <p:blipFill>
          <a:blip r:embed="rId2">
            <a:alphaModFix amt="10000"/>
            <a:extLst>
              <a:ext uri="{28A0092B-C50C-407E-A947-70E740481C1C}">
                <a14:useLocalDpi xmlns:a14="http://schemas.microsoft.com/office/drawing/2010/main" val="0"/>
              </a:ext>
            </a:extLst>
          </a:blip>
          <a:stretch>
            <a:fillRect/>
          </a:stretch>
        </p:blipFill>
        <p:spPr>
          <a:xfrm>
            <a:off x="-1" y="313727"/>
            <a:ext cx="4031633" cy="4829773"/>
          </a:xfrm>
          <a:prstGeom prst="rect">
            <a:avLst/>
          </a:prstGeom>
        </p:spPr>
      </p:pic>
      <p:pic>
        <p:nvPicPr>
          <p:cNvPr id="5" name="Picture 4" descr="whit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1858" y="4564717"/>
            <a:ext cx="2722902" cy="451267"/>
          </a:xfrm>
          <a:prstGeom prst="rect">
            <a:avLst/>
          </a:prstGeom>
        </p:spPr>
      </p:pic>
      <p:sp>
        <p:nvSpPr>
          <p:cNvPr id="2" name="TextBox 1"/>
          <p:cNvSpPr txBox="1"/>
          <p:nvPr/>
        </p:nvSpPr>
        <p:spPr>
          <a:xfrm>
            <a:off x="1236513" y="565588"/>
            <a:ext cx="7907487" cy="3693319"/>
          </a:xfrm>
          <a:prstGeom prst="rect">
            <a:avLst/>
          </a:prstGeom>
          <a:noFill/>
        </p:spPr>
        <p:txBody>
          <a:bodyPr wrap="square" rtlCol="0">
            <a:spAutoFit/>
          </a:bodyPr>
          <a:lstStyle/>
          <a:p>
            <a:pPr algn="ctr"/>
            <a:r>
              <a:rPr lang="en-US" sz="2400" b="1" dirty="0">
                <a:solidFill>
                  <a:schemeClr val="bg1"/>
                </a:solidFill>
              </a:rPr>
              <a:t>Introduction to Data Mining </a:t>
            </a:r>
          </a:p>
          <a:p>
            <a:pPr algn="ctr"/>
            <a:r>
              <a:rPr lang="en-US" sz="3600" b="1" dirty="0">
                <a:solidFill>
                  <a:schemeClr val="bg1"/>
                </a:solidFill>
              </a:rPr>
              <a:t>Key Performance Indicators in Supply Chain Management</a:t>
            </a:r>
          </a:p>
          <a:p>
            <a:pPr algn="ctr"/>
            <a:r>
              <a:rPr lang="en-US" sz="2800" b="1" dirty="0">
                <a:solidFill>
                  <a:schemeClr val="bg1"/>
                </a:solidFill>
              </a:rPr>
              <a:t>Final Presentation</a:t>
            </a:r>
          </a:p>
          <a:p>
            <a:pPr algn="ctr"/>
            <a:r>
              <a:rPr lang="en-US" sz="1600" b="1" dirty="0">
                <a:solidFill>
                  <a:schemeClr val="bg1"/>
                </a:solidFill>
              </a:rPr>
              <a:t>6/15/2018 - 6/17/2018</a:t>
            </a:r>
          </a:p>
          <a:p>
            <a:pPr algn="ctr"/>
            <a:endParaRPr lang="en-US" sz="1400" b="1" dirty="0">
              <a:solidFill>
                <a:schemeClr val="bg1"/>
              </a:solidFill>
            </a:endParaRPr>
          </a:p>
          <a:p>
            <a:pPr algn="ctr"/>
            <a:r>
              <a:rPr lang="en-US" sz="2400" b="1" dirty="0">
                <a:solidFill>
                  <a:schemeClr val="bg1"/>
                </a:solidFill>
              </a:rPr>
              <a:t>Team</a:t>
            </a:r>
          </a:p>
          <a:p>
            <a:pPr algn="ctr"/>
            <a:endParaRPr lang="en-US" sz="2400" b="1" dirty="0">
              <a:solidFill>
                <a:schemeClr val="bg1"/>
              </a:solidFill>
            </a:endParaRPr>
          </a:p>
          <a:p>
            <a:pPr lvl="1" algn="ctr"/>
            <a:r>
              <a:rPr lang="en-US" sz="1400" b="1" dirty="0">
                <a:solidFill>
                  <a:schemeClr val="bg1"/>
                </a:solidFill>
              </a:rPr>
              <a:t>	</a:t>
            </a:r>
          </a:p>
          <a:p>
            <a:pPr algn="ctr"/>
            <a:endParaRPr lang="en-US" sz="1400" b="1" dirty="0">
              <a:solidFill>
                <a:schemeClr val="bg1"/>
              </a:solidFill>
            </a:endParaRPr>
          </a:p>
        </p:txBody>
      </p:sp>
      <p:sp>
        <p:nvSpPr>
          <p:cNvPr id="9" name="TextBox 8"/>
          <p:cNvSpPr txBox="1"/>
          <p:nvPr/>
        </p:nvSpPr>
        <p:spPr>
          <a:xfrm>
            <a:off x="5083097" y="3387866"/>
            <a:ext cx="2000997" cy="307777"/>
          </a:xfrm>
          <a:prstGeom prst="rect">
            <a:avLst/>
          </a:prstGeom>
          <a:noFill/>
        </p:spPr>
        <p:txBody>
          <a:bodyPr wrap="none" rtlCol="0">
            <a:spAutoFit/>
          </a:bodyPr>
          <a:lstStyle/>
          <a:p>
            <a:pPr marL="285750" indent="-285750">
              <a:buFont typeface="Wingdings" panose="05000000000000000000" pitchFamily="2" charset="2"/>
              <a:buChar char="ü"/>
            </a:pPr>
            <a:r>
              <a:rPr lang="en-US" sz="1400" b="1" dirty="0">
                <a:solidFill>
                  <a:schemeClr val="bg1"/>
                </a:solidFill>
              </a:rPr>
              <a:t>Naveen (002836193)</a:t>
            </a:r>
          </a:p>
        </p:txBody>
      </p:sp>
      <p:sp>
        <p:nvSpPr>
          <p:cNvPr id="10" name="TextBox 9"/>
          <p:cNvSpPr txBox="1"/>
          <p:nvPr/>
        </p:nvSpPr>
        <p:spPr>
          <a:xfrm>
            <a:off x="5083097" y="3635093"/>
            <a:ext cx="2229328" cy="307777"/>
          </a:xfrm>
          <a:prstGeom prst="rect">
            <a:avLst/>
          </a:prstGeom>
          <a:noFill/>
        </p:spPr>
        <p:txBody>
          <a:bodyPr wrap="none" rtlCol="0">
            <a:spAutoFit/>
          </a:bodyPr>
          <a:lstStyle/>
          <a:p>
            <a:pPr marL="285750" indent="-285750">
              <a:buFont typeface="Wingdings" panose="05000000000000000000" pitchFamily="2" charset="2"/>
              <a:buChar char="ü"/>
            </a:pPr>
            <a:r>
              <a:rPr lang="en-US" sz="1400" b="1" dirty="0">
                <a:solidFill>
                  <a:schemeClr val="bg1"/>
                </a:solidFill>
              </a:rPr>
              <a:t>Sai Charan (002835600)</a:t>
            </a:r>
          </a:p>
        </p:txBody>
      </p:sp>
      <p:sp>
        <p:nvSpPr>
          <p:cNvPr id="11" name="TextBox 10"/>
          <p:cNvSpPr txBox="1"/>
          <p:nvPr/>
        </p:nvSpPr>
        <p:spPr>
          <a:xfrm>
            <a:off x="5086561" y="3903051"/>
            <a:ext cx="1885453" cy="307777"/>
          </a:xfrm>
          <a:prstGeom prst="rect">
            <a:avLst/>
          </a:prstGeom>
          <a:noFill/>
        </p:spPr>
        <p:txBody>
          <a:bodyPr wrap="none" rtlCol="0">
            <a:spAutoFit/>
          </a:bodyPr>
          <a:lstStyle/>
          <a:p>
            <a:pPr marL="285750" indent="-285750">
              <a:buFont typeface="Wingdings" panose="05000000000000000000" pitchFamily="2" charset="2"/>
              <a:buChar char="ü"/>
            </a:pPr>
            <a:r>
              <a:rPr lang="en-US" sz="1400" b="1" dirty="0">
                <a:solidFill>
                  <a:schemeClr val="bg1"/>
                </a:solidFill>
              </a:rPr>
              <a:t>Suhas (002835627)</a:t>
            </a:r>
            <a:endParaRPr lang="en-US" sz="1400" dirty="0">
              <a:solidFill>
                <a:schemeClr val="bg1"/>
              </a:solidFill>
            </a:endParaRPr>
          </a:p>
        </p:txBody>
      </p:sp>
    </p:spTree>
    <p:extLst>
      <p:ext uri="{BB962C8B-B14F-4D97-AF65-F5344CB8AC3E}">
        <p14:creationId xmlns:p14="http://schemas.microsoft.com/office/powerpoint/2010/main" val="28885545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190500" y="192320"/>
            <a:ext cx="8693248" cy="523220"/>
          </a:xfrm>
          <a:prstGeom prst="rect">
            <a:avLst/>
          </a:prstGeom>
          <a:noFill/>
        </p:spPr>
        <p:txBody>
          <a:bodyPr wrap="square" rtlCol="0">
            <a:spAutoFit/>
          </a:bodyPr>
          <a:lstStyle/>
          <a:p>
            <a:r>
              <a:rPr lang="en-US" sz="2800" dirty="0" smtClean="0"/>
              <a:t>DECISION TREE</a:t>
            </a:r>
            <a:endParaRPr lang="en-US" sz="2800" dirty="0"/>
          </a:p>
        </p:txBody>
      </p:sp>
      <p:sp>
        <p:nvSpPr>
          <p:cNvPr id="8" name="Rectangle 7"/>
          <p:cNvSpPr/>
          <p:nvPr/>
        </p:nvSpPr>
        <p:spPr>
          <a:xfrm>
            <a:off x="190500" y="675138"/>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xmlns="" id="{CCD0B212-4A4D-47DD-87F6-4D2038B62711}"/>
              </a:ext>
            </a:extLst>
          </p:cNvPr>
          <p:cNvPicPr/>
          <p:nvPr/>
        </p:nvPicPr>
        <p:blipFill>
          <a:blip r:embed="rId3"/>
          <a:stretch>
            <a:fillRect/>
          </a:stretch>
        </p:blipFill>
        <p:spPr>
          <a:xfrm>
            <a:off x="755374" y="807043"/>
            <a:ext cx="7520609" cy="4116140"/>
          </a:xfrm>
          <a:prstGeom prst="rect">
            <a:avLst/>
          </a:prstGeom>
        </p:spPr>
      </p:pic>
    </p:spTree>
    <p:extLst>
      <p:ext uri="{BB962C8B-B14F-4D97-AF65-F5344CB8AC3E}">
        <p14:creationId xmlns:p14="http://schemas.microsoft.com/office/powerpoint/2010/main" val="34449758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190500" y="192320"/>
            <a:ext cx="8693248" cy="523220"/>
          </a:xfrm>
          <a:prstGeom prst="rect">
            <a:avLst/>
          </a:prstGeom>
          <a:noFill/>
        </p:spPr>
        <p:txBody>
          <a:bodyPr wrap="square" rtlCol="0">
            <a:spAutoFit/>
          </a:bodyPr>
          <a:lstStyle/>
          <a:p>
            <a:r>
              <a:rPr lang="en-US" sz="2800" dirty="0" smtClean="0"/>
              <a:t>NEURAL NETWORK (MULTI-LAYERED PERCEPTRON)</a:t>
            </a:r>
            <a:endParaRPr lang="en-US" sz="2800" dirty="0"/>
          </a:p>
        </p:txBody>
      </p:sp>
      <p:sp>
        <p:nvSpPr>
          <p:cNvPr id="8" name="Rectangle 7"/>
          <p:cNvSpPr/>
          <p:nvPr/>
        </p:nvSpPr>
        <p:spPr>
          <a:xfrm>
            <a:off x="190500" y="675138"/>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p:cNvPicPr/>
          <p:nvPr/>
        </p:nvPicPr>
        <p:blipFill>
          <a:blip r:embed="rId3"/>
          <a:stretch>
            <a:fillRect/>
          </a:stretch>
        </p:blipFill>
        <p:spPr>
          <a:xfrm>
            <a:off x="1057444" y="889555"/>
            <a:ext cx="6867356" cy="4155724"/>
          </a:xfrm>
          <a:prstGeom prst="rect">
            <a:avLst/>
          </a:prstGeom>
        </p:spPr>
      </p:pic>
    </p:spTree>
    <p:extLst>
      <p:ext uri="{BB962C8B-B14F-4D97-AF65-F5344CB8AC3E}">
        <p14:creationId xmlns:p14="http://schemas.microsoft.com/office/powerpoint/2010/main" val="3032969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xmlns="" id="{10F5740D-1A04-4468-8317-9D8479F5C745}"/>
              </a:ext>
            </a:extLst>
          </p:cNvPr>
          <p:cNvSpPr>
            <a:spLocks noChangeArrowheads="1"/>
          </p:cNvSpPr>
          <p:nvPr/>
        </p:nvSpPr>
        <p:spPr bwMode="auto">
          <a:xfrm flipV="1">
            <a:off x="600215" y="878487"/>
            <a:ext cx="1010192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9144000" cy="5143500"/>
          </a:xfrm>
          <a:prstGeom prst="rect">
            <a:avLst/>
          </a:prstGeom>
        </p:spPr>
      </p:pic>
    </p:spTree>
    <p:extLst>
      <p:ext uri="{BB962C8B-B14F-4D97-AF65-F5344CB8AC3E}">
        <p14:creationId xmlns:p14="http://schemas.microsoft.com/office/powerpoint/2010/main" val="51109016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3" name="Rectangle 2">
            <a:extLst>
              <a:ext uri="{FF2B5EF4-FFF2-40B4-BE49-F238E27FC236}">
                <a16:creationId xmlns:a16="http://schemas.microsoft.com/office/drawing/2014/main" xmlns="" id="{BAEB4FFB-4B52-4CA8-8083-EF0E0442D3A0}"/>
              </a:ext>
            </a:extLst>
          </p:cNvPr>
          <p:cNvSpPr>
            <a:spLocks noChangeArrowheads="1"/>
          </p:cNvSpPr>
          <p:nvPr/>
        </p:nvSpPr>
        <p:spPr bwMode="auto">
          <a:xfrm flipV="1">
            <a:off x="2544145" y="885431"/>
            <a:ext cx="779137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3213561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37968"/>
            <a:ext cx="9159973" cy="8055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286581" y="309550"/>
            <a:ext cx="8693248" cy="523220"/>
          </a:xfrm>
          <a:prstGeom prst="rect">
            <a:avLst/>
          </a:prstGeom>
          <a:noFill/>
        </p:spPr>
        <p:txBody>
          <a:bodyPr wrap="square" rtlCol="0">
            <a:spAutoFit/>
          </a:bodyPr>
          <a:lstStyle/>
          <a:p>
            <a:r>
              <a:rPr lang="en-US" sz="2800" dirty="0" smtClean="0"/>
              <a:t>Conclusion</a:t>
            </a:r>
            <a:endParaRPr lang="en-US" sz="2800" dirty="0"/>
          </a:p>
        </p:txBody>
      </p:sp>
      <p:sp>
        <p:nvSpPr>
          <p:cNvPr id="8" name="Rectangle 7"/>
          <p:cNvSpPr/>
          <p:nvPr/>
        </p:nvSpPr>
        <p:spPr>
          <a:xfrm>
            <a:off x="190500" y="1006438"/>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xmlns="" id="{D2EBC0C9-AA68-47F9-A812-03092C06BB78}"/>
              </a:ext>
            </a:extLst>
          </p:cNvPr>
          <p:cNvSpPr/>
          <p:nvPr/>
        </p:nvSpPr>
        <p:spPr>
          <a:xfrm>
            <a:off x="286581" y="1393924"/>
            <a:ext cx="8409668" cy="2554545"/>
          </a:xfrm>
          <a:prstGeom prst="rect">
            <a:avLst/>
          </a:prstGeom>
        </p:spPr>
        <p:txBody>
          <a:bodyPr wrap="square">
            <a:spAutoFit/>
          </a:bodyPr>
          <a:lstStyle/>
          <a:p>
            <a:r>
              <a:rPr lang="en-US" sz="2000" dirty="0"/>
              <a:t>So, as per the research made the datamining concepts determine the key performance indicators like “Demand Forecasting” in a supply chain management organization. It has been clearly shown that the decision tree algorithm and the neural network created using multi-layered perceptron algorithm will help the users to easily predict and analyze the stock and inventory data of an organization. It also helps to easily understand the flow between the nominal values like order demand and remaining factors like target orders which are numerical values.</a:t>
            </a:r>
          </a:p>
        </p:txBody>
      </p:sp>
    </p:spTree>
    <p:extLst>
      <p:ext uri="{BB962C8B-B14F-4D97-AF65-F5344CB8AC3E}">
        <p14:creationId xmlns:p14="http://schemas.microsoft.com/office/powerpoint/2010/main" val="9812142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red.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2309" y="4344077"/>
            <a:ext cx="2767912" cy="458727"/>
          </a:xfrm>
          <a:prstGeom prst="rect">
            <a:avLst/>
          </a:prstGeom>
        </p:spPr>
      </p:pic>
      <p:pic>
        <p:nvPicPr>
          <p:cNvPr id="8" name="Picture 7" descr="gray.eps"/>
          <p:cNvPicPr>
            <a:picLocks noChangeAspect="1"/>
          </p:cNvPicPr>
          <p:nvPr/>
        </p:nvPicPr>
        <p:blipFill>
          <a:blip r:embed="rId3">
            <a:alphaModFix amt="52000"/>
            <a:extLst>
              <a:ext uri="{28A0092B-C50C-407E-A947-70E740481C1C}">
                <a14:useLocalDpi xmlns:a14="http://schemas.microsoft.com/office/drawing/2010/main" val="0"/>
              </a:ext>
            </a:extLst>
          </a:blip>
          <a:stretch>
            <a:fillRect/>
          </a:stretch>
        </p:blipFill>
        <p:spPr>
          <a:xfrm>
            <a:off x="0" y="109772"/>
            <a:ext cx="4186445" cy="5015233"/>
          </a:xfrm>
          <a:prstGeom prst="rect">
            <a:avLst/>
          </a:prstGeom>
        </p:spPr>
      </p:pic>
      <p:sp>
        <p:nvSpPr>
          <p:cNvPr id="11" name="Rectangle 10"/>
          <p:cNvSpPr/>
          <p:nvPr/>
        </p:nvSpPr>
        <p:spPr>
          <a:xfrm>
            <a:off x="0" y="8782"/>
            <a:ext cx="9144000" cy="14109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208" y="880696"/>
            <a:ext cx="2068346" cy="687570"/>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9208" y="2284965"/>
            <a:ext cx="1928265" cy="552185"/>
          </a:xfrm>
          <a:prstGeom prst="rect">
            <a:avLst/>
          </a:prstGeom>
        </p:spPr>
      </p:pic>
      <p:sp>
        <p:nvSpPr>
          <p:cNvPr id="14" name="TextBox 13"/>
          <p:cNvSpPr txBox="1"/>
          <p:nvPr/>
        </p:nvSpPr>
        <p:spPr>
          <a:xfrm>
            <a:off x="3206681" y="2185549"/>
            <a:ext cx="5620385" cy="646331"/>
          </a:xfrm>
          <a:prstGeom prst="rect">
            <a:avLst/>
          </a:prstGeom>
          <a:noFill/>
        </p:spPr>
        <p:txBody>
          <a:bodyPr wrap="none" rtlCol="0">
            <a:spAutoFit/>
          </a:bodyPr>
          <a:lstStyle/>
          <a:p>
            <a:r>
              <a:rPr lang="en-US" sz="3600" b="1" dirty="0" smtClean="0">
                <a:solidFill>
                  <a:schemeClr val="bg2">
                    <a:lumMod val="10000"/>
                  </a:schemeClr>
                </a:solidFill>
              </a:rPr>
              <a:t>“datahacksgroup.slack.com”</a:t>
            </a:r>
            <a:endParaRPr lang="en-US" sz="3600" b="1" dirty="0">
              <a:solidFill>
                <a:schemeClr val="bg2">
                  <a:lumMod val="10000"/>
                </a:schemeClr>
              </a:solidFill>
            </a:endParaRPr>
          </a:p>
        </p:txBody>
      </p:sp>
      <p:sp>
        <p:nvSpPr>
          <p:cNvPr id="15" name="Rectangle 3"/>
          <p:cNvSpPr>
            <a:spLocks noChangeArrowheads="1"/>
          </p:cNvSpPr>
          <p:nvPr/>
        </p:nvSpPr>
        <p:spPr bwMode="auto">
          <a:xfrm>
            <a:off x="3515373" y="880696"/>
            <a:ext cx="4817089"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24292E"/>
                </a:solidFill>
                <a:effectLst/>
              </a:rPr>
              <a:t>“https://</a:t>
            </a:r>
            <a:r>
              <a:rPr kumimoji="0" lang="en-US" altLang="en-US" sz="2000" b="1" i="0" u="none" strike="noStrike" cap="none" normalizeH="0" baseline="0" dirty="0" smtClean="0">
                <a:ln>
                  <a:noFill/>
                </a:ln>
                <a:solidFill>
                  <a:srgbClr val="24292E"/>
                </a:solidFill>
                <a:effectLst/>
                <a:hlinkClick r:id="rId6"/>
              </a:rPr>
              <a:t>github.com/</a:t>
            </a:r>
            <a:r>
              <a:rPr kumimoji="0" lang="en-US" altLang="en-US" sz="2000" b="1" i="0" u="none" strike="noStrike" cap="none" normalizeH="0" baseline="0" dirty="0" err="1" smtClean="0">
                <a:ln>
                  <a:noFill/>
                </a:ln>
                <a:solidFill>
                  <a:srgbClr val="24292E"/>
                </a:solidFill>
                <a:effectLst/>
                <a:hlinkClick r:id="rId6"/>
              </a:rPr>
              <a:t>chvmnaveen</a:t>
            </a:r>
            <a:r>
              <a:rPr kumimoji="0" lang="en-US" altLang="en-US" sz="2000" b="1" i="0" u="none" strike="noStrike" cap="none" normalizeH="0" baseline="0" dirty="0" smtClean="0">
                <a:ln>
                  <a:noFill/>
                </a:ln>
                <a:solidFill>
                  <a:srgbClr val="24292E"/>
                </a:solidFill>
                <a:effectLst/>
                <a:hlinkClick r:id="rId6"/>
              </a:rPr>
              <a:t>/</a:t>
            </a:r>
            <a:r>
              <a:rPr kumimoji="0" lang="en-US" altLang="en-US" sz="2000" b="1" i="0" u="none" strike="noStrike" cap="none" normalizeH="0" baseline="0" dirty="0" err="1" smtClean="0">
                <a:ln>
                  <a:noFill/>
                </a:ln>
                <a:solidFill>
                  <a:srgbClr val="24292E"/>
                </a:solidFill>
                <a:effectLst/>
                <a:hlinkClick r:id="rId6"/>
              </a:rPr>
              <a:t>DataMining_KPIImplementationinSCM.git</a:t>
            </a:r>
            <a:r>
              <a:rPr lang="en-US" altLang="en-US" sz="2000" b="1" dirty="0" smtClean="0"/>
              <a:t>”</a:t>
            </a:r>
            <a:endParaRPr kumimoji="0" lang="en-US" altLang="en-US" sz="2000" b="1" i="0" u="none" strike="noStrike" cap="none" normalizeH="0" baseline="0" dirty="0" smtClean="0">
              <a:ln>
                <a:noFill/>
              </a:ln>
              <a:solidFill>
                <a:schemeClr val="tx1"/>
              </a:solidFill>
              <a:effectLst/>
            </a:endParaRPr>
          </a:p>
        </p:txBody>
      </p:sp>
      <p:sp>
        <p:nvSpPr>
          <p:cNvPr id="19" name="Rectangle 18"/>
          <p:cNvSpPr/>
          <p:nvPr/>
        </p:nvSpPr>
        <p:spPr>
          <a:xfrm>
            <a:off x="317770" y="4082879"/>
            <a:ext cx="5486400" cy="707886"/>
          </a:xfrm>
          <a:prstGeom prst="rect">
            <a:avLst/>
          </a:prstGeom>
          <a:noFill/>
        </p:spPr>
        <p:txBody>
          <a:bodyPr wrap="square" lIns="91440" tIns="45720" rIns="91440" bIns="45720">
            <a:spAutoFit/>
          </a:bodyPr>
          <a:lstStyle/>
          <a:p>
            <a:pPr algn="ctr"/>
            <a:r>
              <a:rPr lang="en-US" sz="4000" b="1"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HAPPY </a:t>
            </a:r>
            <a:r>
              <a:rPr lang="en-US" sz="4000" b="1"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DATA MINING</a:t>
            </a:r>
            <a:r>
              <a:rPr lang="en-US" sz="4000" b="1"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 </a:t>
            </a:r>
            <a:endParaRPr lang="en-US" sz="4000" b="1"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617769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37968"/>
            <a:ext cx="9159973" cy="8055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190500" y="356628"/>
            <a:ext cx="8693248" cy="523220"/>
          </a:xfrm>
          <a:prstGeom prst="rect">
            <a:avLst/>
          </a:prstGeom>
          <a:noFill/>
        </p:spPr>
        <p:txBody>
          <a:bodyPr wrap="square" rtlCol="0">
            <a:spAutoFit/>
          </a:bodyPr>
          <a:lstStyle/>
          <a:p>
            <a:pPr marL="285750" indent="-285750" defTabSz="914400">
              <a:defRPr/>
            </a:pPr>
            <a:r>
              <a:rPr lang="en-US" sz="2800" b="1" dirty="0"/>
              <a:t>Agenda - Overall</a:t>
            </a:r>
          </a:p>
        </p:txBody>
      </p:sp>
      <p:sp>
        <p:nvSpPr>
          <p:cNvPr id="8" name="Rectangle 7"/>
          <p:cNvSpPr/>
          <p:nvPr/>
        </p:nvSpPr>
        <p:spPr>
          <a:xfrm>
            <a:off x="190500" y="1006438"/>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xmlns="" id="{6658A112-C723-4B0A-A87A-48EF1EB8CD2C}"/>
              </a:ext>
            </a:extLst>
          </p:cNvPr>
          <p:cNvSpPr txBox="1"/>
          <p:nvPr/>
        </p:nvSpPr>
        <p:spPr>
          <a:xfrm>
            <a:off x="324196" y="1205346"/>
            <a:ext cx="5910952"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t>Introductions</a:t>
            </a:r>
          </a:p>
          <a:p>
            <a:pPr marL="285750" indent="-285750">
              <a:buFont typeface="Arial" panose="020B0604020202020204" pitchFamily="34" charset="0"/>
              <a:buChar char="•"/>
            </a:pPr>
            <a:r>
              <a:rPr lang="en-US" sz="2400" dirty="0"/>
              <a:t>What is Supply Chain Management</a:t>
            </a:r>
          </a:p>
          <a:p>
            <a:pPr marL="285750" indent="-285750">
              <a:buFont typeface="Arial" panose="020B0604020202020204" pitchFamily="34" charset="0"/>
              <a:buChar char="•"/>
            </a:pPr>
            <a:r>
              <a:rPr lang="en-US" sz="2400" dirty="0"/>
              <a:t>Key Performance Indicators in SCM</a:t>
            </a:r>
          </a:p>
          <a:p>
            <a:pPr marL="285750" indent="-285750">
              <a:buFont typeface="Arial" panose="020B0604020202020204" pitchFamily="34" charset="0"/>
              <a:buChar char="•"/>
            </a:pPr>
            <a:r>
              <a:rPr lang="en-US" sz="2400" dirty="0"/>
              <a:t>Current Data Mining approaches in SCM</a:t>
            </a:r>
          </a:p>
          <a:p>
            <a:pPr marL="285750" indent="-285750">
              <a:buFont typeface="Arial" panose="020B0604020202020204" pitchFamily="34" charset="0"/>
              <a:buChar char="•"/>
            </a:pPr>
            <a:r>
              <a:rPr lang="en-US" sz="2400" dirty="0"/>
              <a:t>KPI Implementation based on the Data Mining approaches</a:t>
            </a:r>
          </a:p>
        </p:txBody>
      </p:sp>
    </p:spTree>
    <p:extLst>
      <p:ext uri="{BB962C8B-B14F-4D97-AF65-F5344CB8AC3E}">
        <p14:creationId xmlns:p14="http://schemas.microsoft.com/office/powerpoint/2010/main" val="1241523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37968"/>
            <a:ext cx="9159973" cy="8055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190500" y="356628"/>
            <a:ext cx="8693248" cy="523220"/>
          </a:xfrm>
          <a:prstGeom prst="rect">
            <a:avLst/>
          </a:prstGeom>
          <a:noFill/>
        </p:spPr>
        <p:txBody>
          <a:bodyPr wrap="square" rtlCol="0">
            <a:spAutoFit/>
          </a:bodyPr>
          <a:lstStyle/>
          <a:p>
            <a:pPr marL="285750" indent="-285750" defTabSz="914400">
              <a:defRPr/>
            </a:pPr>
            <a:r>
              <a:rPr lang="en-US" sz="2800" b="1" dirty="0"/>
              <a:t>Introduction</a:t>
            </a:r>
          </a:p>
        </p:txBody>
      </p:sp>
      <p:sp>
        <p:nvSpPr>
          <p:cNvPr id="8" name="Rectangle 7"/>
          <p:cNvSpPr/>
          <p:nvPr/>
        </p:nvSpPr>
        <p:spPr>
          <a:xfrm>
            <a:off x="190500" y="1006438"/>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26" name="Picture 2" descr="Related image">
            <a:extLst>
              <a:ext uri="{FF2B5EF4-FFF2-40B4-BE49-F238E27FC236}">
                <a16:creationId xmlns:a16="http://schemas.microsoft.com/office/drawing/2014/main" xmlns="" id="{476E17C9-259F-49BC-A438-6A4D95FC48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0800" y="1166269"/>
            <a:ext cx="3184813" cy="307652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xmlns="" id="{12862B61-4864-4529-9526-FB85A22517D1}"/>
              </a:ext>
            </a:extLst>
          </p:cNvPr>
          <p:cNvSpPr txBox="1"/>
          <p:nvPr/>
        </p:nvSpPr>
        <p:spPr>
          <a:xfrm>
            <a:off x="5693429" y="3904245"/>
            <a:ext cx="3450571" cy="338554"/>
          </a:xfrm>
          <a:prstGeom prst="rect">
            <a:avLst/>
          </a:prstGeom>
          <a:noFill/>
        </p:spPr>
        <p:txBody>
          <a:bodyPr wrap="square" rtlCol="0">
            <a:spAutoFit/>
          </a:bodyPr>
          <a:lstStyle/>
          <a:p>
            <a:r>
              <a:rPr lang="en-US" sz="800" dirty="0">
                <a:solidFill>
                  <a:schemeClr val="accent1">
                    <a:lumMod val="50000"/>
                  </a:schemeClr>
                </a:solidFill>
              </a:rPr>
              <a:t>Source: https://www.nevprobusinesssolutions.com/supply-chain-management/</a:t>
            </a:r>
          </a:p>
        </p:txBody>
      </p:sp>
    </p:spTree>
    <p:extLst>
      <p:ext uri="{BB962C8B-B14F-4D97-AF65-F5344CB8AC3E}">
        <p14:creationId xmlns:p14="http://schemas.microsoft.com/office/powerpoint/2010/main" val="31450728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37968"/>
            <a:ext cx="9159973" cy="8055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241185" y="309550"/>
            <a:ext cx="8693248" cy="523220"/>
          </a:xfrm>
          <a:prstGeom prst="rect">
            <a:avLst/>
          </a:prstGeom>
          <a:noFill/>
        </p:spPr>
        <p:txBody>
          <a:bodyPr wrap="square" rtlCol="0">
            <a:spAutoFit/>
          </a:bodyPr>
          <a:lstStyle/>
          <a:p>
            <a:r>
              <a:rPr lang="en-US" sz="2800" b="1" dirty="0"/>
              <a:t>Supply Chain Management</a:t>
            </a:r>
          </a:p>
        </p:txBody>
      </p:sp>
      <p:sp>
        <p:nvSpPr>
          <p:cNvPr id="8" name="Rectangle 7"/>
          <p:cNvSpPr/>
          <p:nvPr/>
        </p:nvSpPr>
        <p:spPr>
          <a:xfrm>
            <a:off x="190500" y="1006438"/>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xmlns="" id="{86F2F876-9414-4A9D-96C2-A99F6F27BE7C}"/>
              </a:ext>
            </a:extLst>
          </p:cNvPr>
          <p:cNvSpPr/>
          <p:nvPr/>
        </p:nvSpPr>
        <p:spPr>
          <a:xfrm>
            <a:off x="190500" y="1556087"/>
            <a:ext cx="8743933" cy="2123658"/>
          </a:xfrm>
          <a:prstGeom prst="rect">
            <a:avLst/>
          </a:prstGeom>
        </p:spPr>
        <p:txBody>
          <a:bodyPr wrap="square">
            <a:spAutoFit/>
          </a:bodyPr>
          <a:lstStyle/>
          <a:p>
            <a:pPr marL="285750" indent="-285750">
              <a:buFont typeface="Arial" panose="020B0604020202020204" pitchFamily="34" charset="0"/>
              <a:buChar char="•"/>
            </a:pPr>
            <a:r>
              <a:rPr lang="en-US" sz="2200" dirty="0">
                <a:latin typeface="+mj-lt"/>
                <a:ea typeface="Calibri" panose="020F0502020204030204" pitchFamily="34" charset="0"/>
              </a:rPr>
              <a:t>SCM is a dynamic administration of Supply chain activities to expand client advantage and accomplish a practical competitive advantage. </a:t>
            </a:r>
          </a:p>
          <a:p>
            <a:pPr marL="285750" indent="-285750">
              <a:buFont typeface="Arial" panose="020B0604020202020204" pitchFamily="34" charset="0"/>
              <a:buChar char="•"/>
            </a:pPr>
            <a:r>
              <a:rPr lang="en-US" sz="2200" dirty="0">
                <a:latin typeface="+mj-lt"/>
                <a:ea typeface="Calibri" panose="020F0502020204030204" pitchFamily="34" charset="0"/>
              </a:rPr>
              <a:t>It speaks to a best effort put in by the supply chain firms to create and run supply chains in the best and proficient ways that could be available. </a:t>
            </a:r>
          </a:p>
          <a:p>
            <a:pPr marL="285750" indent="-285750">
              <a:buFont typeface="Arial" panose="020B0604020202020204" pitchFamily="34" charset="0"/>
              <a:buChar char="•"/>
            </a:pPr>
            <a:r>
              <a:rPr lang="en-US" sz="2200" dirty="0">
                <a:latin typeface="+mj-lt"/>
              </a:rPr>
              <a:t>SCM covers every single phase like Product Improvement, Marketing, Creation, Logistics and frameworks which are needed in the production.</a:t>
            </a:r>
          </a:p>
        </p:txBody>
      </p:sp>
    </p:spTree>
    <p:extLst>
      <p:ext uri="{BB962C8B-B14F-4D97-AF65-F5344CB8AC3E}">
        <p14:creationId xmlns:p14="http://schemas.microsoft.com/office/powerpoint/2010/main" val="12039426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37968"/>
            <a:ext cx="9159973" cy="8055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190500" y="356628"/>
            <a:ext cx="8693248" cy="523220"/>
          </a:xfrm>
          <a:prstGeom prst="rect">
            <a:avLst/>
          </a:prstGeom>
          <a:noFill/>
        </p:spPr>
        <p:txBody>
          <a:bodyPr wrap="square" rtlCol="0">
            <a:spAutoFit/>
          </a:bodyPr>
          <a:lstStyle/>
          <a:p>
            <a:pPr marL="285750" indent="-285750" defTabSz="914400">
              <a:defRPr/>
            </a:pPr>
            <a:r>
              <a:rPr lang="en-US" sz="2800" b="1" dirty="0"/>
              <a:t>COMPONENTS OF SUPPLY CHAIN MANAGEMENT</a:t>
            </a:r>
          </a:p>
        </p:txBody>
      </p:sp>
      <p:sp>
        <p:nvSpPr>
          <p:cNvPr id="8" name="Rectangle 7"/>
          <p:cNvSpPr/>
          <p:nvPr/>
        </p:nvSpPr>
        <p:spPr>
          <a:xfrm>
            <a:off x="190500" y="1006438"/>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xmlns="" id="{BC2B45A1-BB69-4FBE-9C28-7D8D62C486CF}"/>
              </a:ext>
            </a:extLst>
          </p:cNvPr>
          <p:cNvSpPr/>
          <p:nvPr/>
        </p:nvSpPr>
        <p:spPr>
          <a:xfrm>
            <a:off x="363811" y="1532422"/>
            <a:ext cx="8346625" cy="2462213"/>
          </a:xfrm>
          <a:prstGeom prst="rect">
            <a:avLst/>
          </a:prstGeom>
        </p:spPr>
        <p:txBody>
          <a:bodyPr wrap="square">
            <a:spAutoFit/>
          </a:bodyPr>
          <a:lstStyle/>
          <a:p>
            <a:r>
              <a:rPr lang="en-US" sz="2200" dirty="0"/>
              <a:t>To Convert the </a:t>
            </a:r>
            <a:r>
              <a:rPr lang="en-US" sz="2200" u="sng" dirty="0" smtClean="0"/>
              <a:t>raw</a:t>
            </a:r>
            <a:r>
              <a:rPr lang="en-US" sz="2200" dirty="0" smtClean="0"/>
              <a:t> product </a:t>
            </a:r>
            <a:r>
              <a:rPr lang="en-US" sz="2200" dirty="0"/>
              <a:t>into a </a:t>
            </a:r>
            <a:r>
              <a:rPr lang="en-US" sz="2200" u="sng" dirty="0"/>
              <a:t>final</a:t>
            </a:r>
            <a:r>
              <a:rPr lang="en-US" sz="2200" dirty="0"/>
              <a:t> product, below are the 5 important components:</a:t>
            </a:r>
          </a:p>
          <a:p>
            <a:pPr marL="285750" indent="-285750">
              <a:buFont typeface="Arial" panose="020B0604020202020204" pitchFamily="34" charset="0"/>
              <a:buChar char="•"/>
            </a:pPr>
            <a:r>
              <a:rPr lang="en-US" sz="2200" dirty="0"/>
              <a:t>Plan</a:t>
            </a:r>
          </a:p>
          <a:p>
            <a:pPr marL="285750" indent="-285750">
              <a:buFont typeface="Arial" panose="020B0604020202020204" pitchFamily="34" charset="0"/>
              <a:buChar char="•"/>
            </a:pPr>
            <a:r>
              <a:rPr lang="en-US" sz="2200" dirty="0"/>
              <a:t>Develop(Source)</a:t>
            </a:r>
          </a:p>
          <a:p>
            <a:pPr marL="285750" indent="-285750">
              <a:buFont typeface="Arial" panose="020B0604020202020204" pitchFamily="34" charset="0"/>
              <a:buChar char="•"/>
            </a:pPr>
            <a:r>
              <a:rPr lang="en-US" sz="2200" dirty="0"/>
              <a:t>Make</a:t>
            </a:r>
          </a:p>
          <a:p>
            <a:pPr marL="285750" indent="-285750">
              <a:buFont typeface="Arial" panose="020B0604020202020204" pitchFamily="34" charset="0"/>
              <a:buChar char="•"/>
            </a:pPr>
            <a:r>
              <a:rPr lang="en-US" sz="2200" dirty="0"/>
              <a:t>Deliver</a:t>
            </a:r>
          </a:p>
          <a:p>
            <a:pPr marL="285750" indent="-285750">
              <a:buFont typeface="Arial" panose="020B0604020202020204" pitchFamily="34" charset="0"/>
              <a:buChar char="•"/>
            </a:pPr>
            <a:r>
              <a:rPr lang="en-US" sz="2200" dirty="0"/>
              <a:t>Return</a:t>
            </a:r>
          </a:p>
        </p:txBody>
      </p:sp>
    </p:spTree>
    <p:extLst>
      <p:ext uri="{BB962C8B-B14F-4D97-AF65-F5344CB8AC3E}">
        <p14:creationId xmlns:p14="http://schemas.microsoft.com/office/powerpoint/2010/main" val="24455248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37968"/>
            <a:ext cx="9159973" cy="8055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241185" y="234766"/>
            <a:ext cx="8693248" cy="523220"/>
          </a:xfrm>
          <a:prstGeom prst="rect">
            <a:avLst/>
          </a:prstGeom>
          <a:noFill/>
        </p:spPr>
        <p:txBody>
          <a:bodyPr wrap="square" rtlCol="0">
            <a:spAutoFit/>
          </a:bodyPr>
          <a:lstStyle/>
          <a:p>
            <a:r>
              <a:rPr lang="en-US" sz="2800" b="1" dirty="0"/>
              <a:t>KEY FEATURES OF SUPPLY CHAIN</a:t>
            </a:r>
          </a:p>
        </p:txBody>
      </p:sp>
      <p:sp>
        <p:nvSpPr>
          <p:cNvPr id="8" name="Rectangle 7"/>
          <p:cNvSpPr/>
          <p:nvPr/>
        </p:nvSpPr>
        <p:spPr>
          <a:xfrm>
            <a:off x="190500" y="856871"/>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xmlns="" id="{55301248-9F6B-4365-9D10-80531B652BE0}"/>
              </a:ext>
            </a:extLst>
          </p:cNvPr>
          <p:cNvSpPr/>
          <p:nvPr/>
        </p:nvSpPr>
        <p:spPr>
          <a:xfrm>
            <a:off x="513229" y="1478975"/>
            <a:ext cx="6667500" cy="2123658"/>
          </a:xfrm>
          <a:prstGeom prst="rect">
            <a:avLst/>
          </a:prstGeom>
        </p:spPr>
        <p:txBody>
          <a:bodyPr wrap="square">
            <a:spAutoFit/>
          </a:bodyPr>
          <a:lstStyle/>
          <a:p>
            <a:r>
              <a:rPr lang="en-US" sz="2200" dirty="0"/>
              <a:t>The Key features of SCM are as below:</a:t>
            </a:r>
          </a:p>
          <a:p>
            <a:pPr marL="285750" indent="-285750">
              <a:buFont typeface="Arial" panose="020B0604020202020204" pitchFamily="34" charset="0"/>
              <a:buChar char="•"/>
            </a:pPr>
            <a:r>
              <a:rPr lang="en-US" sz="2200" dirty="0"/>
              <a:t>Inventory Management</a:t>
            </a:r>
          </a:p>
          <a:p>
            <a:pPr marL="285750" indent="-285750">
              <a:buFont typeface="Arial" panose="020B0604020202020204" pitchFamily="34" charset="0"/>
              <a:buChar char="•"/>
            </a:pPr>
            <a:r>
              <a:rPr lang="en-US" sz="2200" dirty="0"/>
              <a:t>Order Management</a:t>
            </a:r>
          </a:p>
          <a:p>
            <a:pPr marL="285750" indent="-285750">
              <a:buFont typeface="Arial" panose="020B0604020202020204" pitchFamily="34" charset="0"/>
              <a:buChar char="•"/>
            </a:pPr>
            <a:r>
              <a:rPr lang="en-US" sz="2200" dirty="0"/>
              <a:t>Procurement</a:t>
            </a:r>
          </a:p>
          <a:p>
            <a:pPr marL="285750" indent="-285750">
              <a:buFont typeface="Arial" panose="020B0604020202020204" pitchFamily="34" charset="0"/>
              <a:buChar char="•"/>
            </a:pPr>
            <a:r>
              <a:rPr lang="en-US" sz="2200" dirty="0"/>
              <a:t>Logistics</a:t>
            </a:r>
          </a:p>
          <a:p>
            <a:pPr marL="285750" indent="-285750">
              <a:buFont typeface="Arial" panose="020B0604020202020204" pitchFamily="34" charset="0"/>
              <a:buChar char="•"/>
            </a:pPr>
            <a:r>
              <a:rPr lang="en-US" sz="2200" dirty="0"/>
              <a:t>Return Management</a:t>
            </a:r>
          </a:p>
        </p:txBody>
      </p:sp>
    </p:spTree>
    <p:extLst>
      <p:ext uri="{BB962C8B-B14F-4D97-AF65-F5344CB8AC3E}">
        <p14:creationId xmlns:p14="http://schemas.microsoft.com/office/powerpoint/2010/main" val="13490737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37968"/>
            <a:ext cx="9159973" cy="8055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190500" y="226025"/>
            <a:ext cx="8693248" cy="523220"/>
          </a:xfrm>
          <a:prstGeom prst="rect">
            <a:avLst/>
          </a:prstGeom>
          <a:noFill/>
        </p:spPr>
        <p:txBody>
          <a:bodyPr wrap="square" rtlCol="0">
            <a:spAutoFit/>
          </a:bodyPr>
          <a:lstStyle/>
          <a:p>
            <a:r>
              <a:rPr lang="en-US" sz="2800" b="1" dirty="0"/>
              <a:t>Key Performance Indicators</a:t>
            </a:r>
          </a:p>
        </p:txBody>
      </p:sp>
      <p:sp>
        <p:nvSpPr>
          <p:cNvPr id="8" name="Rectangle 7"/>
          <p:cNvSpPr/>
          <p:nvPr/>
        </p:nvSpPr>
        <p:spPr>
          <a:xfrm>
            <a:off x="190500" y="856871"/>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xmlns="" id="{73B6587A-E8C5-447B-AC02-C4AC2B2EE5A6}"/>
              </a:ext>
            </a:extLst>
          </p:cNvPr>
          <p:cNvSpPr/>
          <p:nvPr/>
        </p:nvSpPr>
        <p:spPr>
          <a:xfrm>
            <a:off x="290232" y="1127107"/>
            <a:ext cx="8306284" cy="3139321"/>
          </a:xfrm>
          <a:prstGeom prst="rect">
            <a:avLst/>
          </a:prstGeom>
        </p:spPr>
        <p:txBody>
          <a:bodyPr wrap="square">
            <a:spAutoFit/>
          </a:bodyPr>
          <a:lstStyle/>
          <a:p>
            <a:r>
              <a:rPr lang="en-US" dirty="0">
                <a:latin typeface="+mj-lt"/>
              </a:rPr>
              <a:t>KPI’s are of 2 types:</a:t>
            </a:r>
          </a:p>
          <a:p>
            <a:pPr marL="285750" indent="-285750">
              <a:buFont typeface="Arial" panose="020B0604020202020204" pitchFamily="34" charset="0"/>
              <a:buChar char="•"/>
            </a:pPr>
            <a:r>
              <a:rPr lang="en-US" dirty="0">
                <a:latin typeface="+mj-lt"/>
              </a:rPr>
              <a:t>Standard KPI</a:t>
            </a:r>
          </a:p>
          <a:p>
            <a:pPr marL="285750" indent="-285750">
              <a:buFont typeface="Arial" panose="020B0604020202020204" pitchFamily="34" charset="0"/>
              <a:buChar char="•"/>
            </a:pPr>
            <a:r>
              <a:rPr lang="en-US" dirty="0">
                <a:latin typeface="+mj-lt"/>
              </a:rPr>
              <a:t>Cross </a:t>
            </a:r>
            <a:r>
              <a:rPr lang="en-US" dirty="0" smtClean="0">
                <a:latin typeface="+mj-lt"/>
              </a:rPr>
              <a:t>Functional KPI</a:t>
            </a:r>
            <a:endParaRPr lang="en-US" dirty="0">
              <a:latin typeface="+mj-lt"/>
            </a:endParaRPr>
          </a:p>
          <a:p>
            <a:endParaRPr lang="en-US" dirty="0">
              <a:latin typeface="+mj-lt"/>
            </a:endParaRPr>
          </a:p>
          <a:p>
            <a:r>
              <a:rPr lang="en-US" dirty="0">
                <a:latin typeface="+mj-lt"/>
              </a:rPr>
              <a:t>Below are some factors of Standard KPI</a:t>
            </a:r>
          </a:p>
          <a:p>
            <a:pPr marL="285750" lvl="0" indent="-285750">
              <a:buFont typeface="Arial" panose="020B0604020202020204" pitchFamily="34" charset="0"/>
              <a:buChar char="•"/>
            </a:pPr>
            <a:r>
              <a:rPr lang="en-US" dirty="0">
                <a:latin typeface="+mj-lt"/>
              </a:rPr>
              <a:t>Order </a:t>
            </a:r>
            <a:r>
              <a:rPr lang="en-US" dirty="0" smtClean="0">
                <a:latin typeface="+mj-lt"/>
              </a:rPr>
              <a:t>Supremacy</a:t>
            </a:r>
            <a:endParaRPr lang="en-US" dirty="0">
              <a:latin typeface="+mj-lt"/>
            </a:endParaRPr>
          </a:p>
          <a:p>
            <a:pPr marL="285750" lvl="0" indent="-285750">
              <a:buFont typeface="Arial" panose="020B0604020202020204" pitchFamily="34" charset="0"/>
              <a:buChar char="•"/>
            </a:pPr>
            <a:r>
              <a:rPr lang="en-US" dirty="0" smtClean="0">
                <a:latin typeface="+mj-lt"/>
              </a:rPr>
              <a:t>Managing the inventory</a:t>
            </a:r>
            <a:endParaRPr lang="en-US" dirty="0">
              <a:latin typeface="+mj-lt"/>
            </a:endParaRPr>
          </a:p>
          <a:p>
            <a:pPr marL="285750" lvl="0" indent="-285750">
              <a:buFont typeface="Arial" panose="020B0604020202020204" pitchFamily="34" charset="0"/>
              <a:buChar char="•"/>
            </a:pPr>
            <a:r>
              <a:rPr lang="en-US" dirty="0" smtClean="0">
                <a:latin typeface="+mj-lt"/>
              </a:rPr>
              <a:t>Costing </a:t>
            </a:r>
            <a:r>
              <a:rPr lang="en-US" dirty="0">
                <a:latin typeface="+mj-lt"/>
              </a:rPr>
              <a:t>and supplier management</a:t>
            </a:r>
          </a:p>
          <a:p>
            <a:pPr marL="285750" lvl="0" indent="-285750">
              <a:buFont typeface="Arial" panose="020B0604020202020204" pitchFamily="34" charset="0"/>
              <a:buChar char="•"/>
            </a:pPr>
            <a:r>
              <a:rPr lang="en-US" dirty="0" smtClean="0">
                <a:latin typeface="+mj-lt"/>
              </a:rPr>
              <a:t>Producing of the Goods and Manufacturing </a:t>
            </a:r>
            <a:endParaRPr lang="en-US" dirty="0">
              <a:latin typeface="+mj-lt"/>
            </a:endParaRPr>
          </a:p>
          <a:p>
            <a:pPr marL="285750" lvl="0" indent="-285750">
              <a:buFont typeface="Arial" panose="020B0604020202020204" pitchFamily="34" charset="0"/>
              <a:buChar char="•"/>
            </a:pPr>
            <a:r>
              <a:rPr lang="en-US" dirty="0">
                <a:latin typeface="+mj-lt"/>
              </a:rPr>
              <a:t>Warehousing</a:t>
            </a:r>
          </a:p>
          <a:p>
            <a:pPr marL="285750" lvl="0" indent="-285750">
              <a:buFont typeface="Arial" panose="020B0604020202020204" pitchFamily="34" charset="0"/>
              <a:buChar char="•"/>
            </a:pPr>
            <a:r>
              <a:rPr lang="en-US" dirty="0" smtClean="0">
                <a:latin typeface="+mj-lt"/>
              </a:rPr>
              <a:t>Transportation</a:t>
            </a:r>
            <a:endParaRPr lang="en-US" dirty="0">
              <a:latin typeface="+mj-lt"/>
            </a:endParaRPr>
          </a:p>
        </p:txBody>
      </p:sp>
    </p:spTree>
    <p:extLst>
      <p:ext uri="{BB962C8B-B14F-4D97-AF65-F5344CB8AC3E}">
        <p14:creationId xmlns:p14="http://schemas.microsoft.com/office/powerpoint/2010/main" val="35163379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37968"/>
            <a:ext cx="9159973" cy="8055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286581" y="309550"/>
            <a:ext cx="8693248" cy="523220"/>
          </a:xfrm>
          <a:prstGeom prst="rect">
            <a:avLst/>
          </a:prstGeom>
          <a:noFill/>
        </p:spPr>
        <p:txBody>
          <a:bodyPr wrap="square" rtlCol="0">
            <a:spAutoFit/>
          </a:bodyPr>
          <a:lstStyle/>
          <a:p>
            <a:r>
              <a:rPr lang="en-US" sz="2800" dirty="0"/>
              <a:t>Key Performance Indicators</a:t>
            </a:r>
            <a:endParaRPr lang="en-US" sz="2800" b="1" dirty="0"/>
          </a:p>
        </p:txBody>
      </p:sp>
      <p:sp>
        <p:nvSpPr>
          <p:cNvPr id="8" name="Rectangle 7"/>
          <p:cNvSpPr/>
          <p:nvPr/>
        </p:nvSpPr>
        <p:spPr>
          <a:xfrm>
            <a:off x="190500" y="1006438"/>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xmlns="" id="{81C3EFA6-57DC-460D-9F9B-E4746C184FD7}"/>
              </a:ext>
            </a:extLst>
          </p:cNvPr>
          <p:cNvSpPr/>
          <p:nvPr/>
        </p:nvSpPr>
        <p:spPr>
          <a:xfrm>
            <a:off x="190501" y="1366362"/>
            <a:ext cx="8505748" cy="2862322"/>
          </a:xfrm>
          <a:prstGeom prst="rect">
            <a:avLst/>
          </a:prstGeom>
        </p:spPr>
        <p:txBody>
          <a:bodyPr wrap="square">
            <a:spAutoFit/>
          </a:bodyPr>
          <a:lstStyle/>
          <a:p>
            <a:r>
              <a:rPr lang="en-US" sz="2000" dirty="0"/>
              <a:t>Cross Functional KPI’s are likely to provide snapshots of the following end factors:</a:t>
            </a:r>
          </a:p>
          <a:p>
            <a:pPr marL="285750" lvl="0" indent="-285750">
              <a:buFont typeface="Arial" panose="020B0604020202020204" pitchFamily="34" charset="0"/>
              <a:buChar char="•"/>
            </a:pPr>
            <a:r>
              <a:rPr lang="en-US" sz="2000" dirty="0"/>
              <a:t>Perfect order (the degree of accuracy to which customers’ requirements are being met)</a:t>
            </a:r>
          </a:p>
          <a:p>
            <a:pPr marL="285750" lvl="0" indent="-285750">
              <a:buFont typeface="Arial" panose="020B0604020202020204" pitchFamily="34" charset="0"/>
              <a:buChar char="•"/>
            </a:pPr>
            <a:r>
              <a:rPr lang="en-US" sz="2000" dirty="0"/>
              <a:t>Inventory levels</a:t>
            </a:r>
          </a:p>
          <a:p>
            <a:pPr marL="285750" lvl="0" indent="-285750">
              <a:buFont typeface="Arial" panose="020B0604020202020204" pitchFamily="34" charset="0"/>
              <a:buChar char="•"/>
            </a:pPr>
            <a:r>
              <a:rPr lang="en-US" sz="2000" dirty="0"/>
              <a:t>Stock losses and/or damages</a:t>
            </a:r>
          </a:p>
          <a:p>
            <a:pPr marL="285750" lvl="0" indent="-285750">
              <a:buFont typeface="Arial" panose="020B0604020202020204" pitchFamily="34" charset="0"/>
              <a:buChar char="•"/>
            </a:pPr>
            <a:r>
              <a:rPr lang="en-US" sz="2000" dirty="0"/>
              <a:t>Gross profit</a:t>
            </a:r>
          </a:p>
          <a:p>
            <a:pPr marL="285750" lvl="0" indent="-285750">
              <a:buFont typeface="Arial" panose="020B0604020202020204" pitchFamily="34" charset="0"/>
              <a:buChar char="•"/>
            </a:pPr>
            <a:r>
              <a:rPr lang="en-US" sz="2000" dirty="0"/>
              <a:t>Cost of goods sold</a:t>
            </a:r>
          </a:p>
          <a:p>
            <a:pPr marL="285750" lvl="0" indent="-285750">
              <a:buFont typeface="Arial" panose="020B0604020202020204" pitchFamily="34" charset="0"/>
              <a:buChar char="•"/>
            </a:pPr>
            <a:r>
              <a:rPr lang="en-US" sz="2000" dirty="0"/>
              <a:t>Total logistics </a:t>
            </a:r>
            <a:r>
              <a:rPr lang="en-US" sz="2000" dirty="0" smtClean="0"/>
              <a:t>cost</a:t>
            </a:r>
            <a:endParaRPr lang="en-US" sz="2000" dirty="0"/>
          </a:p>
        </p:txBody>
      </p:sp>
    </p:spTree>
    <p:extLst>
      <p:ext uri="{BB962C8B-B14F-4D97-AF65-F5344CB8AC3E}">
        <p14:creationId xmlns:p14="http://schemas.microsoft.com/office/powerpoint/2010/main" val="11687239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4337968"/>
            <a:ext cx="9159973" cy="8055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descr="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8035" y="4528307"/>
            <a:ext cx="2719549" cy="450711"/>
          </a:xfrm>
          <a:prstGeom prst="rect">
            <a:avLst/>
          </a:prstGeom>
        </p:spPr>
      </p:pic>
      <p:sp>
        <p:nvSpPr>
          <p:cNvPr id="6" name="Rectangle 5"/>
          <p:cNvSpPr/>
          <p:nvPr/>
        </p:nvSpPr>
        <p:spPr>
          <a:xfrm>
            <a:off x="0" y="-13509"/>
            <a:ext cx="9144000" cy="149391"/>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190500" y="252651"/>
            <a:ext cx="8693248" cy="523220"/>
          </a:xfrm>
          <a:prstGeom prst="rect">
            <a:avLst/>
          </a:prstGeom>
          <a:noFill/>
        </p:spPr>
        <p:txBody>
          <a:bodyPr wrap="square" rtlCol="0">
            <a:spAutoFit/>
          </a:bodyPr>
          <a:lstStyle/>
          <a:p>
            <a:r>
              <a:rPr lang="en-US" sz="2800" dirty="0"/>
              <a:t>Current Data Mining approaches in SCM</a:t>
            </a:r>
          </a:p>
        </p:txBody>
      </p:sp>
      <p:sp>
        <p:nvSpPr>
          <p:cNvPr id="8" name="Rectangle 7"/>
          <p:cNvSpPr/>
          <p:nvPr/>
        </p:nvSpPr>
        <p:spPr>
          <a:xfrm>
            <a:off x="190500" y="876880"/>
            <a:ext cx="8505749" cy="131905"/>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xmlns="" id="{2A33A6D1-AD19-4143-81C5-086137F8F145}"/>
              </a:ext>
            </a:extLst>
          </p:cNvPr>
          <p:cNvSpPr/>
          <p:nvPr/>
        </p:nvSpPr>
        <p:spPr>
          <a:xfrm>
            <a:off x="190499" y="1140589"/>
            <a:ext cx="8505749" cy="3247043"/>
          </a:xfrm>
          <a:prstGeom prst="rect">
            <a:avLst/>
          </a:prstGeom>
        </p:spPr>
        <p:txBody>
          <a:bodyPr wrap="square">
            <a:spAutoFit/>
          </a:bodyPr>
          <a:lstStyle/>
          <a:p>
            <a:pPr marL="742950" lvl="1" indent="-285750">
              <a:lnSpc>
                <a:spcPct val="150000"/>
              </a:lnSpc>
              <a:buFont typeface="Arial" panose="020B0604020202020204" pitchFamily="34" charset="0"/>
              <a:buChar char="•"/>
            </a:pPr>
            <a:r>
              <a:rPr lang="en-US" dirty="0"/>
              <a:t>Market segmentation based on organizational needs of distinct groups.</a:t>
            </a:r>
          </a:p>
          <a:p>
            <a:pPr marL="742950" lvl="1" indent="-285750">
              <a:lnSpc>
                <a:spcPct val="150000"/>
              </a:lnSpc>
              <a:buFont typeface="Arial" panose="020B0604020202020204" pitchFamily="34" charset="0"/>
              <a:buChar char="•"/>
            </a:pPr>
            <a:r>
              <a:rPr lang="en-US" dirty="0"/>
              <a:t>Market Analysis - retailers can understand the purchasing behavior of the customers.</a:t>
            </a:r>
          </a:p>
          <a:p>
            <a:pPr marL="742950" lvl="1" indent="-285750">
              <a:lnSpc>
                <a:spcPct val="150000"/>
              </a:lnSpc>
              <a:buFont typeface="Arial" panose="020B0604020202020204" pitchFamily="34" charset="0"/>
              <a:buChar char="•"/>
            </a:pPr>
            <a:r>
              <a:rPr lang="en-US" dirty="0"/>
              <a:t>Target promotion with the use of a computerized approach and an extensive data mining</a:t>
            </a:r>
            <a:r>
              <a:rPr lang="en-US" dirty="0" smtClean="0"/>
              <a:t>.</a:t>
            </a:r>
          </a:p>
          <a:p>
            <a:pPr marL="742950" lvl="1" indent="-285750">
              <a:lnSpc>
                <a:spcPct val="150000"/>
              </a:lnSpc>
              <a:buFont typeface="Arial" panose="020B0604020202020204" pitchFamily="34" charset="0"/>
              <a:buChar char="•"/>
            </a:pPr>
            <a:r>
              <a:rPr lang="en-US" dirty="0"/>
              <a:t>Predictions the supply uncertainties at the supplier and item level.</a:t>
            </a:r>
          </a:p>
          <a:p>
            <a:pPr marL="742950" lvl="1" indent="-285750">
              <a:lnSpc>
                <a:spcPct val="150000"/>
              </a:lnSpc>
              <a:buFont typeface="Arial" panose="020B0604020202020204" pitchFamily="34" charset="0"/>
              <a:buChar char="•"/>
            </a:pPr>
            <a:r>
              <a:rPr lang="en-US" dirty="0"/>
              <a:t>Predictions of process uncertainties can be loss and item damage.</a:t>
            </a:r>
          </a:p>
          <a:p>
            <a:pPr marL="742950" lvl="1"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192597078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mberlands">
      <a:dk1>
        <a:srgbClr val="B21E28"/>
      </a:dk1>
      <a:lt1>
        <a:sysClr val="window" lastClr="FFFFFF"/>
      </a:lt1>
      <a:dk2>
        <a:srgbClr val="003B70"/>
      </a:dk2>
      <a:lt2>
        <a:srgbClr val="D1D3D4"/>
      </a:lt2>
      <a:accent1>
        <a:srgbClr val="646569"/>
      </a:accent1>
      <a:accent2>
        <a:srgbClr val="FFCF00"/>
      </a:accent2>
      <a:accent3>
        <a:srgbClr val="009300"/>
      </a:accent3>
      <a:accent4>
        <a:srgbClr val="6E1E28"/>
      </a:accent4>
      <a:accent5>
        <a:srgbClr val="002670"/>
      </a:accent5>
      <a:accent6>
        <a:srgbClr val="9FA1A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1400</TotalTime>
  <Words>454</Words>
  <Application>Microsoft Office PowerPoint</Application>
  <PresentationFormat>On-screen Show (16:9)</PresentationFormat>
  <Paragraphs>70</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University of the Cumberlands</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Denise Hoover</dc:creator>
  <cp:keywords/>
  <dc:description/>
  <cp:lastModifiedBy>Naveen Chatlapalli</cp:lastModifiedBy>
  <cp:revision>124</cp:revision>
  <dcterms:created xsi:type="dcterms:W3CDTF">2017-07-26T18:43:58Z</dcterms:created>
  <dcterms:modified xsi:type="dcterms:W3CDTF">2018-06-17T17:53:47Z</dcterms:modified>
  <cp:category/>
</cp:coreProperties>
</file>

<file path=docProps/thumbnail.jpeg>
</file>